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708" r:id="rId2"/>
  </p:sldMasterIdLst>
  <p:notesMasterIdLst>
    <p:notesMasterId r:id="rId45"/>
  </p:notesMasterIdLst>
  <p:sldIdLst>
    <p:sldId id="256" r:id="rId3"/>
    <p:sldId id="257" r:id="rId4"/>
    <p:sldId id="305" r:id="rId5"/>
    <p:sldId id="258" r:id="rId6"/>
    <p:sldId id="266" r:id="rId7"/>
    <p:sldId id="321" r:id="rId8"/>
    <p:sldId id="308" r:id="rId9"/>
    <p:sldId id="320" r:id="rId10"/>
    <p:sldId id="261" r:id="rId11"/>
    <p:sldId id="317" r:id="rId12"/>
    <p:sldId id="283" r:id="rId13"/>
    <p:sldId id="323" r:id="rId14"/>
    <p:sldId id="294" r:id="rId15"/>
    <p:sldId id="265" r:id="rId16"/>
    <p:sldId id="324" r:id="rId17"/>
    <p:sldId id="325" r:id="rId18"/>
    <p:sldId id="318" r:id="rId19"/>
    <p:sldId id="326" r:id="rId20"/>
    <p:sldId id="334" r:id="rId21"/>
    <p:sldId id="327" r:id="rId22"/>
    <p:sldId id="269" r:id="rId23"/>
    <p:sldId id="340" r:id="rId24"/>
    <p:sldId id="329" r:id="rId25"/>
    <p:sldId id="336" r:id="rId26"/>
    <p:sldId id="263" r:id="rId27"/>
    <p:sldId id="328" r:id="rId28"/>
    <p:sldId id="337" r:id="rId29"/>
    <p:sldId id="335" r:id="rId30"/>
    <p:sldId id="262" r:id="rId31"/>
    <p:sldId id="309" r:id="rId32"/>
    <p:sldId id="315" r:id="rId33"/>
    <p:sldId id="272" r:id="rId34"/>
    <p:sldId id="314" r:id="rId35"/>
    <p:sldId id="333" r:id="rId36"/>
    <p:sldId id="338" r:id="rId37"/>
    <p:sldId id="304" r:id="rId38"/>
    <p:sldId id="299" r:id="rId39"/>
    <p:sldId id="332" r:id="rId40"/>
    <p:sldId id="322" r:id="rId41"/>
    <p:sldId id="316" r:id="rId42"/>
    <p:sldId id="339" r:id="rId43"/>
    <p:sldId id="313" r:id="rId44"/>
  </p:sldIdLst>
  <p:sldSz cx="12192000" cy="6858000"/>
  <p:notesSz cx="6858000" cy="9144000"/>
  <p:embeddedFontLst>
    <p:embeddedFont>
      <p:font typeface="210 만화가게 B" panose="02020603020101020101" pitchFamily="18" charset="-127"/>
      <p:regular r:id="rId46"/>
    </p:embeddedFont>
    <p:embeddedFont>
      <p:font typeface="Arial Narrow" panose="020B0606020202030204" pitchFamily="3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ambria Math" panose="02040503050406030204" pitchFamily="18" charset="0"/>
      <p:regular r:id="rId57"/>
    </p:embeddedFont>
    <p:embeddedFont>
      <p:font typeface="Mistral" panose="03090702030407020403" pitchFamily="66" charset="0"/>
      <p:regular r:id="rId58"/>
    </p:embeddedFont>
    <p:embeddedFont>
      <p:font typeface="Script MT Bold" panose="03040602040607080904" pitchFamily="66" charset="0"/>
      <p:bold r:id="rId59"/>
    </p:embeddedFont>
    <p:embeddedFont>
      <p:font typeface="나눔고딕" panose="020D0604000000000000" pitchFamily="50" charset="-127"/>
      <p:regular r:id="rId60"/>
      <p:bold r:id="rId61"/>
    </p:embeddedFont>
    <p:embeddedFont>
      <p:font typeface="나눔고딕 Light" panose="020D0904000000000000" pitchFamily="50" charset="-127"/>
      <p:regular r:id="rId62"/>
    </p:embeddedFont>
    <p:embeddedFont>
      <p:font typeface="나눔바른펜" panose="020B0503000000000000" pitchFamily="50" charset="-127"/>
      <p:regular r:id="rId63"/>
      <p:bold r:id="rId64"/>
    </p:embeddedFont>
    <p:embeddedFont>
      <p:font typeface="나눔손글씨 붓" panose="03060600000000000000" pitchFamily="66" charset="-127"/>
      <p:regular r:id="rId65"/>
    </p:embeddedFont>
    <p:embeddedFont>
      <p:font typeface="나눔손글씨 펜" panose="03040600000000000000" pitchFamily="66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  <p:embeddedFont>
      <p:font typeface="포천 막걸리체" panose="02030503000000000000" pitchFamily="18" charset="-127"/>
      <p:regular r:id="rId69"/>
    </p:embeddedFont>
    <p:embeddedFont>
      <p:font typeface="휴먼편지체" panose="02030504000101010101" pitchFamily="18" charset="-127"/>
      <p:regular r:id="rId7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세민" initials="김" lastIdx="1" clrIdx="0">
    <p:extLst>
      <p:ext uri="{19B8F6BF-5375-455C-9EA6-DF929625EA0E}">
        <p15:presenceInfo xmlns:p15="http://schemas.microsoft.com/office/powerpoint/2012/main" userId="김세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CC99FF"/>
    <a:srgbClr val="FAFCD0"/>
    <a:srgbClr val="FFD966"/>
    <a:srgbClr val="CC66FF"/>
    <a:srgbClr val="CCCCFF"/>
    <a:srgbClr val="666699"/>
    <a:srgbClr val="FFFFFF"/>
    <a:srgbClr val="9999FF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228" autoAdjust="0"/>
  </p:normalViewPr>
  <p:slideViewPr>
    <p:cSldViewPr snapToGrid="0">
      <p:cViewPr varScale="1">
        <p:scale>
          <a:sx n="68" d="100"/>
          <a:sy n="68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pP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커플 앱</a:t>
            </a:r>
          </a:p>
        </c:rich>
      </c:tx>
      <c:layout>
        <c:manualLayout>
          <c:xMode val="edge"/>
          <c:yMode val="edge"/>
          <c:x val="0.40046904197967376"/>
          <c:y val="4.03002143844475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커플 앱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F3-46F3-A3F8-ECF21004068D}"/>
              </c:ext>
            </c:extLst>
          </c:dPt>
          <c:dPt>
            <c:idx val="1"/>
            <c:bubble3D val="0"/>
            <c:explosion val="4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87A-4C42-9611-CDAA6AADA97B}"/>
              </c:ext>
            </c:extLst>
          </c:dPt>
          <c:dPt>
            <c:idx val="2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F3-46F3-A3F8-ECF21004068D}"/>
              </c:ext>
            </c:extLst>
          </c:dPt>
          <c:dPt>
            <c:idx val="3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F3-46F3-A3F8-ECF21004068D}"/>
              </c:ext>
            </c:extLst>
          </c:dPt>
          <c:dLbls>
            <c:spPr>
              <a:solidFill>
                <a:srgbClr val="FAFCD0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2"/>
                <c:pt idx="0">
                  <c:v>기록 사용</c:v>
                </c:pt>
                <c:pt idx="1">
                  <c:v>기록 미사용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7A-4C42-9611-CDAA6AADA9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785008974535053E-2"/>
          <c:y val="0"/>
          <c:w val="0.96821501122883791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719-494E-85BC-AA35AFC6905C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719-494E-85BC-AA35AFC6905C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3분기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52000</c:v>
                </c:pt>
                <c:pt idx="1">
                  <c:v>77000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19-494E-85BC-AA35AFC690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1"/>
        <c:axId val="-991340656"/>
        <c:axId val="-991330864"/>
      </c:barChart>
      <c:catAx>
        <c:axId val="-9913406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991330864"/>
        <c:crosses val="autoZero"/>
        <c:auto val="1"/>
        <c:lblAlgn val="ctr"/>
        <c:lblOffset val="100"/>
        <c:noMultiLvlLbl val="0"/>
      </c:catAx>
      <c:valAx>
        <c:axId val="-9913308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99134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3584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89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B4-4122-BFBA-67A8521502E5}"/>
              </c:ext>
            </c:extLst>
          </c:dPt>
          <c:dPt>
            <c:idx val="1"/>
            <c:bubble3D val="0"/>
            <c:spPr>
              <a:solidFill>
                <a:srgbClr val="534E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B4-4122-BFBA-67A8521502E5}"/>
              </c:ext>
            </c:extLst>
          </c:dPt>
          <c:dPt>
            <c:idx val="2"/>
            <c:bubble3D val="0"/>
            <c:spPr>
              <a:solidFill>
                <a:srgbClr val="6383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B4-4122-BFBA-67A8521502E5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B4-4122-BFBA-67A8521502E5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8B4-4122-BFBA-67A8521502E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8B4-4122-BFBA-67A8521502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Facebook</c:v>
                </c:pt>
                <c:pt idx="1">
                  <c:v>유튜브</c:v>
                </c:pt>
                <c:pt idx="2">
                  <c:v>왓츠앱</c:v>
                </c:pt>
                <c:pt idx="3">
                  <c:v>Instagram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0.34</c:v>
                </c:pt>
                <c:pt idx="1">
                  <c:v>0.28000000000000003</c:v>
                </c:pt>
                <c:pt idx="2" formatCode="0%">
                  <c:v>0.22</c:v>
                </c:pt>
                <c:pt idx="3" formatCode="0%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B4-4122-BFBA-67A852150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FBD7F-EA1F-48C9-A7F9-ECAC2F1656DC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52754-87EF-44DB-92E7-2FDC584A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12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52754-87EF-44DB-92E7-2FDC584AAE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33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52754-87EF-44DB-92E7-2FDC584AAE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23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52754-87EF-44DB-92E7-2FDC584AAE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6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52754-87EF-44DB-92E7-2FDC584AAE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3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52754-87EF-44DB-92E7-2FDC584AAEE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6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2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74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92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02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68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53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66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24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33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9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06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04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14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29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1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6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1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02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5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8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3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3127E-D435-4F2E-BAED-A38F67F4E740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528C9-40BA-4ACF-94F8-A58072CF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3A313-6EEE-4E5D-A4D9-E571128C0525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D87F8-7BCE-4AB0-9FBC-2935BEC2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svg"/><Relationship Id="rId7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80235-9834-447A-B3C5-D2161DEED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8028"/>
            <a:ext cx="12192000" cy="1992021"/>
          </a:xfrm>
          <a:solidFill>
            <a:schemeClr val="accent5">
              <a:lumMod val="60000"/>
              <a:lumOff val="40000"/>
              <a:alpha val="64000"/>
            </a:schemeClr>
          </a:solidFill>
        </p:spPr>
        <p:txBody>
          <a:bodyPr anchor="b">
            <a:normAutofit/>
          </a:bodyPr>
          <a:lstStyle/>
          <a:p>
            <a:pPr algn="l"/>
            <a:r>
              <a:rPr lang="ko-KR" altLang="en-US" sz="7200" dirty="0">
                <a:solidFill>
                  <a:schemeClr val="bg1">
                    <a:alpha val="99000"/>
                  </a:schemeClr>
                </a:solidFill>
                <a:latin typeface="나눔손글씨 붓" panose="03060600000000000000" pitchFamily="66" charset="-127"/>
                <a:ea typeface="펜흘림" panose="02030603000101010101" pitchFamily="18" charset="-127"/>
              </a:rPr>
              <a:t>   </a:t>
            </a:r>
            <a:r>
              <a:rPr lang="en-US" altLang="ko-KR" sz="7200" b="1" dirty="0">
                <a:solidFill>
                  <a:schemeClr val="bg1">
                    <a:alpha val="99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LUNA</a:t>
            </a:r>
            <a:br>
              <a:rPr lang="en-US" altLang="ko-KR" sz="720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endParaRPr lang="ko-KR" altLang="en-US" sz="12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E4F09A-BE24-483D-9B88-B43135556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44" y="1354462"/>
            <a:ext cx="7764309" cy="424543"/>
          </a:xfrm>
        </p:spPr>
        <p:txBody>
          <a:bodyPr>
            <a:no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잊을 수 없는 소중한 추억을 기록하고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만들고 싶어하는 연인들에게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5338C-14E2-4275-B572-7C2434761308}"/>
              </a:ext>
            </a:extLst>
          </p:cNvPr>
          <p:cNvSpPr txBox="1"/>
          <p:nvPr/>
        </p:nvSpPr>
        <p:spPr>
          <a:xfrm>
            <a:off x="7709836" y="6074233"/>
            <a:ext cx="4482164" cy="523220"/>
          </a:xfrm>
          <a:prstGeom prst="rect">
            <a:avLst/>
          </a:prstGeom>
          <a:solidFill>
            <a:srgbClr val="9966FF">
              <a:alpha val="61961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Team :</a:t>
            </a:r>
            <a:r>
              <a:rPr lang="ko-KR" altLang="en-US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달이 떠오르는 시간</a:t>
            </a:r>
            <a:endParaRPr lang="ko-KR" altLang="en-US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B978AC-0AA8-411D-AF84-109B030BBCE0}"/>
              </a:ext>
            </a:extLst>
          </p:cNvPr>
          <p:cNvSpPr/>
          <p:nvPr/>
        </p:nvSpPr>
        <p:spPr>
          <a:xfrm>
            <a:off x="-33614" y="-37730"/>
            <a:ext cx="12192000" cy="6858000"/>
          </a:xfrm>
          <a:prstGeom prst="rect">
            <a:avLst/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510171" y="2531540"/>
            <a:ext cx="9171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8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8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CCFB-5748-41F4-BFF2-9709BC0B8872}"/>
              </a:ext>
            </a:extLst>
          </p:cNvPr>
          <p:cNvSpPr txBox="1"/>
          <p:nvPr/>
        </p:nvSpPr>
        <p:spPr>
          <a:xfrm>
            <a:off x="3303878" y="1737998"/>
            <a:ext cx="275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4119239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0" y="827103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46255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38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래픽 43" descr="달과 별 단색으로 채워진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12747" y="775267"/>
            <a:ext cx="4176566" cy="434789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01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1472665" y="894831"/>
            <a:ext cx="187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48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기능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-19024"/>
            <a:ext cx="12192000" cy="738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B0A7587-A334-419C-B26C-E480E77521FF}"/>
              </a:ext>
            </a:extLst>
          </p:cNvPr>
          <p:cNvSpPr/>
          <p:nvPr/>
        </p:nvSpPr>
        <p:spPr>
          <a:xfrm>
            <a:off x="3222412" y="886882"/>
            <a:ext cx="3635347" cy="13443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일단 연동 보류됐기 때문에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연동 언급한 거 제거</a:t>
            </a:r>
            <a:r>
              <a:rPr lang="en-US" altLang="ko-KR" dirty="0"/>
              <a:t>!</a:t>
            </a:r>
          </a:p>
          <a:p>
            <a:pPr algn="ctr"/>
            <a:r>
              <a:rPr lang="ko-KR" altLang="en-US" dirty="0"/>
              <a:t>루나 화면은 임시</a:t>
            </a:r>
            <a:r>
              <a:rPr lang="en-US" altLang="ko-KR" dirty="0"/>
              <a:t>. </a:t>
            </a:r>
            <a:r>
              <a:rPr lang="ko-KR" altLang="en-US" dirty="0"/>
              <a:t>나중에 정확히 나오면 그걸로 대체예정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485230-EF0C-42DB-8AD0-990182FE832A}"/>
              </a:ext>
            </a:extLst>
          </p:cNvPr>
          <p:cNvSpPr txBox="1"/>
          <p:nvPr/>
        </p:nvSpPr>
        <p:spPr>
          <a:xfrm>
            <a:off x="1254231" y="97397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886142-AF7D-4206-9BB5-48E65EF03D97}"/>
              </a:ext>
            </a:extLst>
          </p:cNvPr>
          <p:cNvSpPr/>
          <p:nvPr/>
        </p:nvSpPr>
        <p:spPr>
          <a:xfrm>
            <a:off x="2876250" y="2534901"/>
            <a:ext cx="2048414" cy="3907518"/>
          </a:xfrm>
          <a:prstGeom prst="roundRect">
            <a:avLst>
              <a:gd name="adj" fmla="val 929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DF109C4-89BF-4DE9-A627-A2A326F19C06}"/>
              </a:ext>
            </a:extLst>
          </p:cNvPr>
          <p:cNvSpPr/>
          <p:nvPr/>
        </p:nvSpPr>
        <p:spPr>
          <a:xfrm>
            <a:off x="2876250" y="2537338"/>
            <a:ext cx="2048414" cy="3907518"/>
          </a:xfrm>
          <a:prstGeom prst="roundRect">
            <a:avLst>
              <a:gd name="adj" fmla="val 9299"/>
            </a:avLst>
          </a:prstGeom>
          <a:solidFill>
            <a:srgbClr val="FFD966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LUNA</a:t>
            </a:r>
            <a:endParaRPr lang="ko-KR" altLang="en-US" sz="4000" b="1" i="1" dirty="0">
              <a:solidFill>
                <a:srgbClr val="2F55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752A57E-33E1-455F-8E13-5DE9D70B32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5" t="1139" r="29187"/>
          <a:stretch/>
        </p:blipFill>
        <p:spPr>
          <a:xfrm>
            <a:off x="2516205" y="2363058"/>
            <a:ext cx="2768503" cy="4347898"/>
          </a:xfrm>
          <a:prstGeom prst="rect">
            <a:avLst/>
          </a:prstGeom>
        </p:spPr>
      </p:pic>
      <p:pic>
        <p:nvPicPr>
          <p:cNvPr id="23" name="그래픽 22" descr="하트 두 개 단색으로 채워진">
            <a:extLst>
              <a:ext uri="{FF2B5EF4-FFF2-40B4-BE49-F238E27FC236}">
                <a16:creationId xmlns:a16="http://schemas.microsoft.com/office/drawing/2014/main" id="{9F99E0A2-E165-4DA2-AF38-AC2A0DCE2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639282">
            <a:off x="1592195" y="2719250"/>
            <a:ext cx="914400" cy="914400"/>
          </a:xfrm>
          <a:prstGeom prst="rect">
            <a:avLst/>
          </a:prstGeom>
        </p:spPr>
      </p:pic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9AC0569-E24A-42F2-A15A-230281957CB4}"/>
              </a:ext>
            </a:extLst>
          </p:cNvPr>
          <p:cNvSpPr/>
          <p:nvPr/>
        </p:nvSpPr>
        <p:spPr>
          <a:xfrm>
            <a:off x="7454017" y="753624"/>
            <a:ext cx="3001939" cy="13443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기능설명 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이 기능이 왜 필요한지</a:t>
            </a:r>
            <a:endParaRPr lang="en-US" alt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A2B7AA2-BAED-4D60-9B75-A7E8FCB062ED}"/>
              </a:ext>
            </a:extLst>
          </p:cNvPr>
          <p:cNvGrpSpPr/>
          <p:nvPr/>
        </p:nvGrpSpPr>
        <p:grpSpPr>
          <a:xfrm>
            <a:off x="7177800" y="1446504"/>
            <a:ext cx="3400371" cy="4893643"/>
            <a:chOff x="7177800" y="1446504"/>
            <a:chExt cx="3400371" cy="4893643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6716FAE-8E4C-4532-9638-ACAAB463EE68}"/>
                </a:ext>
              </a:extLst>
            </p:cNvPr>
            <p:cNvGrpSpPr/>
            <p:nvPr/>
          </p:nvGrpSpPr>
          <p:grpSpPr>
            <a:xfrm>
              <a:off x="7177800" y="1446504"/>
              <a:ext cx="3400371" cy="4893643"/>
              <a:chOff x="939202" y="1747865"/>
              <a:chExt cx="3239249" cy="4238602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95E7308-BBCF-4D68-B71F-AF898FB762D9}"/>
                  </a:ext>
                </a:extLst>
              </p:cNvPr>
              <p:cNvSpPr/>
              <p:nvPr/>
            </p:nvSpPr>
            <p:spPr>
              <a:xfrm>
                <a:off x="1146002" y="2422173"/>
                <a:ext cx="3032449" cy="3564294"/>
              </a:xfrm>
              <a:prstGeom prst="rect">
                <a:avLst/>
              </a:prstGeom>
              <a:noFill/>
              <a:ln w="34925">
                <a:solidFill>
                  <a:srgbClr val="6C9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E01FE9C1-9740-41B1-8242-9EDA2F12A5A8}"/>
                  </a:ext>
                </a:extLst>
              </p:cNvPr>
              <p:cNvCxnSpPr/>
              <p:nvPr/>
            </p:nvCxnSpPr>
            <p:spPr>
              <a:xfrm>
                <a:off x="1360606" y="3215345"/>
                <a:ext cx="2603240" cy="0"/>
              </a:xfrm>
              <a:prstGeom prst="line">
                <a:avLst/>
              </a:prstGeom>
              <a:ln w="15875">
                <a:solidFill>
                  <a:srgbClr val="6C9F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893542-3FE4-4AAE-941B-A15E201EC0AF}"/>
                  </a:ext>
                </a:extLst>
              </p:cNvPr>
              <p:cNvSpPr txBox="1"/>
              <p:nvPr/>
            </p:nvSpPr>
            <p:spPr>
              <a:xfrm>
                <a:off x="1355076" y="2642270"/>
                <a:ext cx="2622245" cy="399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r>
                  <a:rPr lang="ko-KR" altLang="en-US" sz="240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계정 생성 및 로그인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A81E2BF-5C13-4F45-8481-9E42C71F90E5}"/>
                  </a:ext>
                </a:extLst>
              </p:cNvPr>
              <p:cNvSpPr txBox="1"/>
              <p:nvPr/>
            </p:nvSpPr>
            <p:spPr>
              <a:xfrm>
                <a:off x="1146002" y="3576423"/>
                <a:ext cx="2957934" cy="1846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defTabSz="685800" latinLnBrk="1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가 처음이라면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계정을 생성하고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로그인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!</a:t>
                </a:r>
              </a:p>
              <a:p>
                <a:pPr algn="ctr" defTabSz="685800" latinLnBrk="1">
                  <a:lnSpc>
                    <a:spcPct val="150000"/>
                  </a:lnSpc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커플 앱의 필수 기능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계정에 데이터 저장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9F78201-89EF-4FA8-A828-09272E554E61}"/>
                  </a:ext>
                </a:extLst>
              </p:cNvPr>
              <p:cNvSpPr txBox="1"/>
              <p:nvPr/>
            </p:nvSpPr>
            <p:spPr>
              <a:xfrm>
                <a:off x="939202" y="1747865"/>
                <a:ext cx="175420" cy="73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endParaRPr lang="ko-KR" altLang="en-US" sz="4950" dirty="0">
                  <a:solidFill>
                    <a:srgbClr val="6C9FCC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7441C6-3148-41B8-A9BB-5C4728EFF7B2}"/>
                </a:ext>
              </a:extLst>
            </p:cNvPr>
            <p:cNvSpPr txBox="1"/>
            <p:nvPr/>
          </p:nvSpPr>
          <p:spPr>
            <a:xfrm>
              <a:off x="7269872" y="1807053"/>
              <a:ext cx="90423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01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0C11395-B12A-46F5-BB03-65116FC8F158}"/>
              </a:ext>
            </a:extLst>
          </p:cNvPr>
          <p:cNvSpPr txBox="1"/>
          <p:nvPr/>
        </p:nvSpPr>
        <p:spPr>
          <a:xfrm>
            <a:off x="-238804" y="651403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</p:spTree>
    <p:extLst>
      <p:ext uri="{BB962C8B-B14F-4D97-AF65-F5344CB8AC3E}">
        <p14:creationId xmlns:p14="http://schemas.microsoft.com/office/powerpoint/2010/main" val="42282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CD18EF9-8BBB-4FE9-B531-7CC51293436C}"/>
              </a:ext>
            </a:extLst>
          </p:cNvPr>
          <p:cNvSpPr txBox="1"/>
          <p:nvPr/>
        </p:nvSpPr>
        <p:spPr>
          <a:xfrm>
            <a:off x="-238804" y="651403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pic>
        <p:nvPicPr>
          <p:cNvPr id="44" name="그래픽 43" descr="달과 별 단색으로 채워진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60458" y="964927"/>
            <a:ext cx="4347898" cy="434789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039141E-F35C-44C4-ACCF-388435042AC0}"/>
              </a:ext>
            </a:extLst>
          </p:cNvPr>
          <p:cNvGrpSpPr/>
          <p:nvPr/>
        </p:nvGrpSpPr>
        <p:grpSpPr>
          <a:xfrm>
            <a:off x="6774743" y="1424583"/>
            <a:ext cx="3706259" cy="5141366"/>
            <a:chOff x="6004808" y="1289907"/>
            <a:chExt cx="3706259" cy="489586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962CA1-A929-437E-8E95-2A386CD60AD3}"/>
                </a:ext>
              </a:extLst>
            </p:cNvPr>
            <p:cNvGrpSpPr/>
            <p:nvPr/>
          </p:nvGrpSpPr>
          <p:grpSpPr>
            <a:xfrm>
              <a:off x="6004808" y="1289907"/>
              <a:ext cx="3706259" cy="4895863"/>
              <a:chOff x="939202" y="1747865"/>
              <a:chExt cx="3519445" cy="421103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6BED031-95EF-4BA2-B350-7AB7824049C3}"/>
                  </a:ext>
                </a:extLst>
              </p:cNvPr>
              <p:cNvSpPr/>
              <p:nvPr/>
            </p:nvSpPr>
            <p:spPr>
              <a:xfrm>
                <a:off x="1213678" y="2394604"/>
                <a:ext cx="3244969" cy="3564294"/>
              </a:xfrm>
              <a:prstGeom prst="rect">
                <a:avLst/>
              </a:prstGeom>
              <a:noFill/>
              <a:ln w="34925">
                <a:solidFill>
                  <a:srgbClr val="6C9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C38FFF02-BDEC-4D89-9C95-CDA4E2478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7391" y="3198621"/>
                <a:ext cx="2972615" cy="0"/>
              </a:xfrm>
              <a:prstGeom prst="line">
                <a:avLst/>
              </a:prstGeom>
              <a:ln w="15875">
                <a:solidFill>
                  <a:srgbClr val="6C9F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986049-9899-40BC-BC0E-F2573E0412D8}"/>
                  </a:ext>
                </a:extLst>
              </p:cNvPr>
              <p:cNvSpPr txBox="1"/>
              <p:nvPr/>
            </p:nvSpPr>
            <p:spPr>
              <a:xfrm>
                <a:off x="1707296" y="2625793"/>
                <a:ext cx="2257732" cy="397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r>
                  <a:rPr lang="ko-KR" altLang="en-US" sz="240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스토리 기록 기능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6C4DA1-4B8D-406E-A82D-821CA4ED084A}"/>
                  </a:ext>
                </a:extLst>
              </p:cNvPr>
              <p:cNvSpPr txBox="1"/>
              <p:nvPr/>
            </p:nvSpPr>
            <p:spPr>
              <a:xfrm>
                <a:off x="1213677" y="3298110"/>
                <a:ext cx="3153512" cy="2086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연인과의 소중한 추억을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일기를 쓰듯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LUNA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에 스토리로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쌓아보세요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!</a:t>
                </a:r>
              </a:p>
              <a:p>
                <a:pPr algn="ctr" defTabSz="685800" latinLnBrk="1">
                  <a:lnSpc>
                    <a:spcPct val="150000"/>
                  </a:lnSpc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D-day,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장소 관련 제외한 모든 커플 앱에 존재하는 필수 기능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7F5834-AE47-48FA-9FA7-217E58CDFE87}"/>
                  </a:ext>
                </a:extLst>
              </p:cNvPr>
              <p:cNvSpPr txBox="1"/>
              <p:nvPr/>
            </p:nvSpPr>
            <p:spPr>
              <a:xfrm>
                <a:off x="939202" y="1747865"/>
                <a:ext cx="175420" cy="73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endParaRPr lang="ko-KR" altLang="en-US" sz="4950" dirty="0">
                  <a:solidFill>
                    <a:srgbClr val="6C9FCC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569AA1-5002-48C8-B49D-1D7000924836}"/>
                </a:ext>
              </a:extLst>
            </p:cNvPr>
            <p:cNvSpPr txBox="1"/>
            <p:nvPr/>
          </p:nvSpPr>
          <p:spPr>
            <a:xfrm>
              <a:off x="6109122" y="1576024"/>
              <a:ext cx="7617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02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37ED4121-4FD8-49CB-8E83-3CF5C6ED4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000896"/>
              </p:ext>
            </p:extLst>
          </p:nvPr>
        </p:nvGraphicFramePr>
        <p:xfrm>
          <a:off x="797633" y="1870676"/>
          <a:ext cx="6001595" cy="4727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02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-19024"/>
            <a:ext cx="12192000" cy="738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5F9869-7384-417A-A8AC-B79F1F7AD105}"/>
              </a:ext>
            </a:extLst>
          </p:cNvPr>
          <p:cNvSpPr txBox="1"/>
          <p:nvPr/>
        </p:nvSpPr>
        <p:spPr>
          <a:xfrm>
            <a:off x="1276482" y="870852"/>
            <a:ext cx="2301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48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기능</a:t>
            </a: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2C4357C1-A53E-451D-9CFD-38DF79BFDE50}"/>
              </a:ext>
            </a:extLst>
          </p:cNvPr>
          <p:cNvSpPr/>
          <p:nvPr/>
        </p:nvSpPr>
        <p:spPr>
          <a:xfrm>
            <a:off x="3967538" y="754439"/>
            <a:ext cx="4068591" cy="104383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커플 앱 중 다이어리 기능 사용 비율</a:t>
            </a:r>
            <a:endParaRPr lang="en-US" altLang="ko-KR" dirty="0"/>
          </a:p>
          <a:p>
            <a:pPr algn="ctr"/>
            <a:r>
              <a:rPr lang="ko-KR" altLang="en-US" dirty="0"/>
              <a:t>차트로 보여주기</a:t>
            </a:r>
            <a:endParaRPr lang="en-US" altLang="ko-KR" dirty="0"/>
          </a:p>
          <a:p>
            <a:pPr algn="ctr"/>
            <a:r>
              <a:rPr lang="ko-KR" altLang="en-US" dirty="0"/>
              <a:t>왜 기록이 중요할까</a:t>
            </a:r>
            <a:r>
              <a:rPr lang="en-US" altLang="ko-KR" dirty="0"/>
              <a:t>?(</a:t>
            </a:r>
            <a:r>
              <a:rPr lang="ko-KR" altLang="en-US" dirty="0" err="1"/>
              <a:t>다음슬라이드</a:t>
            </a:r>
            <a:r>
              <a:rPr lang="en-US" altLang="ko-KR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AD75BB-9A4A-4DF4-B8BB-02B112185321}"/>
              </a:ext>
            </a:extLst>
          </p:cNvPr>
          <p:cNvSpPr txBox="1"/>
          <p:nvPr/>
        </p:nvSpPr>
        <p:spPr>
          <a:xfrm>
            <a:off x="1345640" y="88529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2348ECC7-0A6A-443F-9FF6-D967EEDFF420}"/>
              </a:ext>
            </a:extLst>
          </p:cNvPr>
          <p:cNvSpPr/>
          <p:nvPr/>
        </p:nvSpPr>
        <p:spPr>
          <a:xfrm>
            <a:off x="8200240" y="754692"/>
            <a:ext cx="3001939" cy="13443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기능설명 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이 기능이 왜 필요한지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675B60-EE74-4979-B1EE-116490E9C730}"/>
              </a:ext>
            </a:extLst>
          </p:cNvPr>
          <p:cNvGrpSpPr/>
          <p:nvPr/>
        </p:nvGrpSpPr>
        <p:grpSpPr>
          <a:xfrm>
            <a:off x="782434" y="341888"/>
            <a:ext cx="10752936" cy="6479925"/>
            <a:chOff x="17901" y="271416"/>
            <a:chExt cx="10752936" cy="6479925"/>
          </a:xfrm>
          <a:solidFill>
            <a:srgbClr val="FFD966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2A7B01-F11F-4875-A5F0-2700C33F0503}"/>
                </a:ext>
              </a:extLst>
            </p:cNvPr>
            <p:cNvSpPr/>
            <p:nvPr/>
          </p:nvSpPr>
          <p:spPr>
            <a:xfrm>
              <a:off x="17901" y="271416"/>
              <a:ext cx="10752936" cy="64799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9EFE609-62B8-4A82-A2FB-D7D0F6A24F4D}"/>
                </a:ext>
              </a:extLst>
            </p:cNvPr>
            <p:cNvGrpSpPr/>
            <p:nvPr/>
          </p:nvGrpSpPr>
          <p:grpSpPr>
            <a:xfrm>
              <a:off x="1837881" y="1126665"/>
              <a:ext cx="8473511" cy="4659867"/>
              <a:chOff x="3510617" y="674092"/>
              <a:chExt cx="8728572" cy="4783584"/>
            </a:xfrm>
            <a:grpFill/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603AA65-AE97-4117-91E3-FED7C888523C}"/>
                  </a:ext>
                </a:extLst>
              </p:cNvPr>
              <p:cNvSpPr/>
              <p:nvPr/>
            </p:nvSpPr>
            <p:spPr>
              <a:xfrm>
                <a:off x="3510617" y="1533227"/>
                <a:ext cx="5599233" cy="3238466"/>
              </a:xfrm>
              <a:prstGeom prst="rect">
                <a:avLst/>
              </a:prstGeom>
              <a:grp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9900" b="1" dirty="0">
                    <a:ln/>
                    <a:solidFill>
                      <a:srgbClr val="7030A0"/>
                    </a:solidFill>
                    <a:latin typeface="210 만화가게 B" panose="02020603020101020101" pitchFamily="18" charset="-127"/>
                    <a:ea typeface="210 만화가게 B" panose="02020603020101020101" pitchFamily="18" charset="-127"/>
                  </a:rPr>
                  <a:t>Why</a:t>
                </a:r>
              </a:p>
            </p:txBody>
          </p:sp>
          <p:pic>
            <p:nvPicPr>
              <p:cNvPr id="4" name="그래픽 3" descr="물음표 단색으로 채워진">
                <a:extLst>
                  <a:ext uri="{FF2B5EF4-FFF2-40B4-BE49-F238E27FC236}">
                    <a16:creationId xmlns:a16="http://schemas.microsoft.com/office/drawing/2014/main" id="{E5181278-4323-4776-91CA-2299EFE54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55605" y="674092"/>
                <a:ext cx="4783584" cy="47835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0071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9582E9-1B90-48B5-A3CB-CE104D39707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5754FB-D71F-4789-B328-3EEF7E5D32A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8AFE07-2C92-43A3-B160-559D3A93E135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345131A-E348-4A75-BF85-6402B3A28BF8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27D83A-0F2D-4341-9ABA-27277C1ABBA4}"/>
              </a:ext>
            </a:extLst>
          </p:cNvPr>
          <p:cNvSpPr txBox="1"/>
          <p:nvPr/>
        </p:nvSpPr>
        <p:spPr>
          <a:xfrm>
            <a:off x="7023297" y="3000345"/>
            <a:ext cx="4820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2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Professor </a:t>
            </a:r>
            <a:r>
              <a:rPr lang="en-US" altLang="ko-KR" sz="2000" kern="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Sletcher</a:t>
            </a:r>
            <a:r>
              <a:rPr lang="en-US" altLang="ko-KR" sz="2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of the University of Texas.</a:t>
            </a:r>
            <a:endParaRPr lang="ko-KR" altLang="en-US" sz="2000" kern="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3B0ED-73AF-4BE8-A419-5A23A17A5C14}"/>
              </a:ext>
            </a:extLst>
          </p:cNvPr>
          <p:cNvSpPr txBox="1"/>
          <p:nvPr/>
        </p:nvSpPr>
        <p:spPr>
          <a:xfrm>
            <a:off x="2710178" y="1246019"/>
            <a:ext cx="8778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kern="0" dirty="0">
                <a:latin typeface="나눔바른펜"/>
              </a:rPr>
              <a:t>“</a:t>
            </a:r>
            <a:r>
              <a:rPr lang="ko-KR" altLang="en-US" sz="3600" kern="0" dirty="0">
                <a:latin typeface="+mn-ea"/>
              </a:rPr>
              <a:t>연애에 대한 글을 작성한 연인들은 다른 연인들에 비해 </a:t>
            </a:r>
            <a:r>
              <a:rPr lang="ko-KR" altLang="en-US" sz="3600" kern="0" dirty="0" err="1">
                <a:latin typeface="+mn-ea"/>
              </a:rPr>
              <a:t>대화량이나</a:t>
            </a:r>
            <a:r>
              <a:rPr lang="ko-KR" altLang="en-US" sz="3600" kern="0" dirty="0">
                <a:latin typeface="+mn-ea"/>
              </a:rPr>
              <a:t> 애정표현의 양이 </a:t>
            </a:r>
            <a:r>
              <a:rPr lang="en-US" altLang="ko-KR" sz="3600" b="1" kern="0" dirty="0">
                <a:solidFill>
                  <a:srgbClr val="FFC000"/>
                </a:solidFill>
                <a:latin typeface="+mn-ea"/>
              </a:rPr>
              <a:t>1.8</a:t>
            </a:r>
            <a:r>
              <a:rPr lang="ko-KR" altLang="en-US" sz="3600" b="1" kern="0" dirty="0">
                <a:solidFill>
                  <a:srgbClr val="FFC000"/>
                </a:solidFill>
                <a:latin typeface="+mn-ea"/>
              </a:rPr>
              <a:t>배</a:t>
            </a:r>
            <a:r>
              <a:rPr lang="ko-KR" altLang="en-US" sz="3600" kern="0" dirty="0">
                <a:latin typeface="+mn-ea"/>
              </a:rPr>
              <a:t> 더 많았다</a:t>
            </a:r>
            <a:r>
              <a:rPr lang="en-US" altLang="ko-KR" sz="3600" kern="0" dirty="0">
                <a:latin typeface="+mn-ea"/>
              </a:rPr>
              <a:t>.”</a:t>
            </a:r>
            <a:endParaRPr lang="ko-KR" altLang="en-US" sz="3600" kern="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0501A2-13F5-4C3E-962A-533E3A869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62" y="3106762"/>
            <a:ext cx="3311754" cy="3311754"/>
          </a:xfrm>
          <a:prstGeom prst="rect">
            <a:avLst/>
          </a:prstGeom>
        </p:spPr>
      </p:pic>
      <p:pic>
        <p:nvPicPr>
          <p:cNvPr id="14" name="그래픽 13" descr="하트 두 개 단색으로 채워진">
            <a:extLst>
              <a:ext uri="{FF2B5EF4-FFF2-40B4-BE49-F238E27FC236}">
                <a16:creationId xmlns:a16="http://schemas.microsoft.com/office/drawing/2014/main" id="{6E50C128-65C0-4C62-B0E2-F312F63DE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4216" y="345766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A1E9F2-FE9D-4516-8E88-95D1F8982219}"/>
              </a:ext>
            </a:extLst>
          </p:cNvPr>
          <p:cNvSpPr txBox="1"/>
          <p:nvPr/>
        </p:nvSpPr>
        <p:spPr>
          <a:xfrm>
            <a:off x="2140061" y="134094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A1AA8-6E71-464D-87C1-816D190347E4}"/>
              </a:ext>
            </a:extLst>
          </p:cNvPr>
          <p:cNvSpPr txBox="1"/>
          <p:nvPr/>
        </p:nvSpPr>
        <p:spPr>
          <a:xfrm>
            <a:off x="-33614" y="6451223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ACED8A-09B2-499F-B850-EED45E1F7BB1}"/>
              </a:ext>
            </a:extLst>
          </p:cNvPr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22CDA2-C8DF-4775-AC1E-73F9DE2B4566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DE37E5-AA84-4D75-B143-20915CBFA095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5BFC44-57BE-412B-8CD6-4E3A86825853}"/>
              </a:ext>
            </a:extLst>
          </p:cNvPr>
          <p:cNvSpPr/>
          <p:nvPr/>
        </p:nvSpPr>
        <p:spPr>
          <a:xfrm>
            <a:off x="-4983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21C127-ACA7-4F63-B99E-E5E50F8D83F6}"/>
              </a:ext>
            </a:extLst>
          </p:cNvPr>
          <p:cNvSpPr/>
          <p:nvPr/>
        </p:nvSpPr>
        <p:spPr>
          <a:xfrm>
            <a:off x="-4983" y="782594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360115-4616-49AA-84EF-5FD35C36766A}"/>
              </a:ext>
            </a:extLst>
          </p:cNvPr>
          <p:cNvSpPr txBox="1"/>
          <p:nvPr/>
        </p:nvSpPr>
        <p:spPr>
          <a:xfrm>
            <a:off x="-291066" y="6461221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E2B73E-4381-4E3B-9B29-CBA870091127}"/>
              </a:ext>
            </a:extLst>
          </p:cNvPr>
          <p:cNvSpPr/>
          <p:nvPr/>
        </p:nvSpPr>
        <p:spPr>
          <a:xfrm>
            <a:off x="105700" y="1078343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43BB79-807A-4B42-936E-433AE7C99DD2}"/>
              </a:ext>
            </a:extLst>
          </p:cNvPr>
          <p:cNvCxnSpPr/>
          <p:nvPr/>
        </p:nvCxnSpPr>
        <p:spPr>
          <a:xfrm>
            <a:off x="222980" y="1791095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34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AEFBA2-B810-4357-8670-2D1CB3AD47EB}"/>
              </a:ext>
            </a:extLst>
          </p:cNvPr>
          <p:cNvSpPr/>
          <p:nvPr/>
        </p:nvSpPr>
        <p:spPr>
          <a:xfrm>
            <a:off x="9183335" y="4800188"/>
            <a:ext cx="2678877" cy="8855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연애에 관한 글을 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작성한 커플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E722B5-22DD-4807-B320-148E1BF9BDC2}"/>
              </a:ext>
            </a:extLst>
          </p:cNvPr>
          <p:cNvSpPr/>
          <p:nvPr/>
        </p:nvSpPr>
        <p:spPr>
          <a:xfrm>
            <a:off x="1851712" y="4800188"/>
            <a:ext cx="2678877" cy="8855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연애에 관한 글을 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작성하지 않은 커플 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2361C7B2-9B47-404B-868D-103E5BC3F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81" y="3243864"/>
            <a:ext cx="1115491" cy="89328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6258B7-55CF-4C4B-8938-20B6B877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433" y="3209918"/>
            <a:ext cx="1065335" cy="870019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5754FB-D71F-4789-B328-3EEF7E5D32A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3C9C33-8A9A-4767-8B93-57FA50523791}"/>
              </a:ext>
            </a:extLst>
          </p:cNvPr>
          <p:cNvGrpSpPr/>
          <p:nvPr/>
        </p:nvGrpSpPr>
        <p:grpSpPr>
          <a:xfrm>
            <a:off x="3588491" y="2073373"/>
            <a:ext cx="6334590" cy="4041494"/>
            <a:chOff x="3069449" y="2192745"/>
            <a:chExt cx="8628102" cy="4275667"/>
          </a:xfrm>
        </p:grpSpPr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C4D57805-3FC7-4018-BC3A-85F8E803E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31471518"/>
                </p:ext>
              </p:extLst>
            </p:nvPr>
          </p:nvGraphicFramePr>
          <p:xfrm>
            <a:off x="3069449" y="2192745"/>
            <a:ext cx="8628102" cy="4275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64939DA-9356-45A6-B45B-3E3E6B58C399}"/>
                </a:ext>
              </a:extLst>
            </p:cNvPr>
            <p:cNvSpPr txBox="1"/>
            <p:nvPr/>
          </p:nvSpPr>
          <p:spPr>
            <a:xfrm>
              <a:off x="9178267" y="2295477"/>
              <a:ext cx="953280" cy="641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3200" b="1" kern="0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77%</a:t>
              </a:r>
              <a:endParaRPr lang="ko-KR" altLang="en-US" sz="3200" b="1" kern="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E6660-896E-4701-885A-62AD11847E7C}"/>
                </a:ext>
              </a:extLst>
            </p:cNvPr>
            <p:cNvSpPr txBox="1"/>
            <p:nvPr/>
          </p:nvSpPr>
          <p:spPr>
            <a:xfrm>
              <a:off x="5027914" y="3285789"/>
              <a:ext cx="945373" cy="641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3200" b="1" kern="0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52%</a:t>
              </a:r>
              <a:endParaRPr lang="ko-KR" altLang="en-US" sz="3200" b="1" kern="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0CB2B5-BA66-49C0-86CF-13B61C874B21}"/>
                  </a:ext>
                </a:extLst>
              </p:cNvPr>
              <p:cNvSpPr txBox="1"/>
              <p:nvPr/>
            </p:nvSpPr>
            <p:spPr>
              <a:xfrm>
                <a:off x="6295854" y="3540227"/>
                <a:ext cx="1248739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9600" b="1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ko-KR" altLang="en-US" sz="9600" b="1" i="1" kern="0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0CB2B5-BA66-49C0-86CF-13B61C874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854" y="3540227"/>
                <a:ext cx="1248739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811742C1-4945-4C8B-A7C4-BD7EA84E6896}"/>
              </a:ext>
            </a:extLst>
          </p:cNvPr>
          <p:cNvSpPr txBox="1"/>
          <p:nvPr/>
        </p:nvSpPr>
        <p:spPr>
          <a:xfrm>
            <a:off x="2538466" y="1127061"/>
            <a:ext cx="5703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600" b="1" kern="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&lt;3</a:t>
            </a:r>
            <a:r>
              <a:rPr lang="ko-KR" altLang="en-US" sz="3600" b="1" kern="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개월 후</a:t>
            </a:r>
            <a:r>
              <a:rPr lang="en-US" altLang="ko-KR" sz="3600" b="1" kern="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3600" b="1" kern="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연애 중인 커플의 비율</a:t>
            </a:r>
            <a:r>
              <a:rPr lang="en-US" altLang="ko-KR" sz="3600" b="1" kern="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3600" b="1" kern="0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9582E9-1B90-48B5-A3CB-CE104D39707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39963B-8827-422D-B6B9-1ABBD6F6B977}"/>
              </a:ext>
            </a:extLst>
          </p:cNvPr>
          <p:cNvSpPr txBox="1"/>
          <p:nvPr/>
        </p:nvSpPr>
        <p:spPr>
          <a:xfrm>
            <a:off x="2130995" y="110861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62C50A-A8E7-4147-8C1E-6395153D78E4}"/>
              </a:ext>
            </a:extLst>
          </p:cNvPr>
          <p:cNvSpPr/>
          <p:nvPr/>
        </p:nvSpPr>
        <p:spPr>
          <a:xfrm>
            <a:off x="-4983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461FB1-6D42-480C-B14A-9FDC45DB46D1}"/>
              </a:ext>
            </a:extLst>
          </p:cNvPr>
          <p:cNvSpPr/>
          <p:nvPr/>
        </p:nvSpPr>
        <p:spPr>
          <a:xfrm>
            <a:off x="-4983" y="782594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연애에 대한 기록의 중요성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하나하나 쌓이는 추억을 바라보며 사랑이 커져간다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BFB111-C26B-4648-82FC-CC0893F32333}"/>
              </a:ext>
            </a:extLst>
          </p:cNvPr>
          <p:cNvSpPr txBox="1"/>
          <p:nvPr/>
        </p:nvSpPr>
        <p:spPr>
          <a:xfrm>
            <a:off x="-328006" y="6486734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8AFE07-2C92-43A3-B160-559D3A93E135}"/>
              </a:ext>
            </a:extLst>
          </p:cNvPr>
          <p:cNvSpPr/>
          <p:nvPr/>
        </p:nvSpPr>
        <p:spPr>
          <a:xfrm>
            <a:off x="105700" y="1078343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345131A-E348-4A75-BF85-6402B3A28BF8}"/>
              </a:ext>
            </a:extLst>
          </p:cNvPr>
          <p:cNvCxnSpPr/>
          <p:nvPr/>
        </p:nvCxnSpPr>
        <p:spPr>
          <a:xfrm>
            <a:off x="222980" y="1791095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04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03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1472665" y="821912"/>
            <a:ext cx="2301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기능</a:t>
            </a:r>
          </a:p>
        </p:txBody>
      </p:sp>
      <p:pic>
        <p:nvPicPr>
          <p:cNvPr id="44" name="그래픽 43" descr="달과 별 단색으로 채워진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76089" y="1266995"/>
            <a:ext cx="4604935" cy="460493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-19024"/>
            <a:ext cx="12192000" cy="738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E85641-2883-4EAC-944F-AF4CBC422559}"/>
              </a:ext>
            </a:extLst>
          </p:cNvPr>
          <p:cNvGrpSpPr/>
          <p:nvPr/>
        </p:nvGrpSpPr>
        <p:grpSpPr>
          <a:xfrm>
            <a:off x="6457267" y="1274809"/>
            <a:ext cx="3796229" cy="5323069"/>
            <a:chOff x="939202" y="1747865"/>
            <a:chExt cx="3604880" cy="423860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30E2DA9-5AA0-42C3-911E-4DF8630C33C9}"/>
                </a:ext>
              </a:extLst>
            </p:cNvPr>
            <p:cNvSpPr/>
            <p:nvPr/>
          </p:nvSpPr>
          <p:spPr>
            <a:xfrm>
              <a:off x="1146002" y="2422173"/>
              <a:ext cx="3335110" cy="3564294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525E966-1E40-4714-BF26-7B6327344741}"/>
                </a:ext>
              </a:extLst>
            </p:cNvPr>
            <p:cNvCxnSpPr>
              <a:cxnSpLocks/>
            </p:cNvCxnSpPr>
            <p:nvPr/>
          </p:nvCxnSpPr>
          <p:spPr>
            <a:xfrm>
              <a:off x="1221817" y="3215345"/>
              <a:ext cx="3183478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1860B-CBF4-4A09-AC17-FBAF22E0461D}"/>
                </a:ext>
              </a:extLst>
            </p:cNvPr>
            <p:cNvSpPr txBox="1"/>
            <p:nvPr/>
          </p:nvSpPr>
          <p:spPr>
            <a:xfrm>
              <a:off x="1684689" y="2663012"/>
              <a:ext cx="2257732" cy="3970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r>
                <a: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커플 기념일 기능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F8A253-F071-444B-8B77-B868FCCE7413}"/>
                </a:ext>
              </a:extLst>
            </p:cNvPr>
            <p:cNvSpPr txBox="1"/>
            <p:nvPr/>
          </p:nvSpPr>
          <p:spPr>
            <a:xfrm>
              <a:off x="1083028" y="3479790"/>
              <a:ext cx="3461054" cy="2028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 latinLnBrk="1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사귄 날과 같은 의미 있는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defTabSz="685800" latinLnBrk="1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우리만의 커플 기념일을 챙기기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!</a:t>
              </a:r>
            </a:p>
            <a:p>
              <a:pPr algn="ctr" defTabSz="685800" latinLnBrk="1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매일매일 잊지 않도록 띄워줍니다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  <a:p>
              <a:pPr algn="ctr" defTabSz="685800" latinLnBrk="1">
                <a:lnSpc>
                  <a:spcPct val="150000"/>
                </a:lnSpc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 algn="ctr" defTabSz="685800" latin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기념일을 잊지 않도록 상기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 algn="ctr" defTabSz="685800" latin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날짜에 특별함을 부여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85474-F2F5-4B1F-BC59-9BDFF774FB10}"/>
                </a:ext>
              </a:extLst>
            </p:cNvPr>
            <p:cNvSpPr txBox="1"/>
            <p:nvPr/>
          </p:nvSpPr>
          <p:spPr>
            <a:xfrm>
              <a:off x="939202" y="1747865"/>
              <a:ext cx="175420" cy="734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 latinLnBrk="1"/>
              <a:endParaRPr lang="ko-KR" altLang="en-US" sz="4950" dirty="0">
                <a:solidFill>
                  <a:srgbClr val="6C9FCC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endParaRPr>
            </a:p>
          </p:txBody>
        </p:sp>
      </p:grp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CD791C78-03CA-4080-9F5D-5DA252C95BD0}"/>
              </a:ext>
            </a:extLst>
          </p:cNvPr>
          <p:cNvSpPr/>
          <p:nvPr/>
        </p:nvSpPr>
        <p:spPr>
          <a:xfrm>
            <a:off x="478001" y="152734"/>
            <a:ext cx="4770211" cy="13837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각종 기념일들 띄우기</a:t>
            </a:r>
            <a:endParaRPr lang="en-US" altLang="ko-KR" sz="1400" dirty="0"/>
          </a:p>
          <a:p>
            <a:pPr algn="ctr"/>
            <a:r>
              <a:rPr lang="ko-KR" altLang="en-US" sz="1400" dirty="0"/>
              <a:t>무슨 기념일인지 질문하는 느낌으로</a:t>
            </a:r>
            <a:r>
              <a:rPr lang="en-US" altLang="ko-KR" sz="1400" dirty="0"/>
              <a:t>..!!(</a:t>
            </a:r>
            <a:r>
              <a:rPr lang="ko-KR" altLang="en-US" sz="1400" dirty="0" err="1"/>
              <a:t>관심끌기</a:t>
            </a:r>
            <a:r>
              <a:rPr lang="en-US" altLang="ko-KR" sz="1400" dirty="0"/>
              <a:t>)</a:t>
            </a:r>
          </a:p>
          <a:p>
            <a:pPr algn="ctr"/>
            <a:r>
              <a:rPr lang="ko-KR" altLang="en-US" sz="1400" dirty="0"/>
              <a:t>이런  기념일을 챙기려면</a:t>
            </a:r>
            <a:r>
              <a:rPr lang="en-US" altLang="ko-KR" sz="1400" dirty="0"/>
              <a:t>,,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/>
              <a:t>메인화면</a:t>
            </a:r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F6AB84-F603-4333-ACE1-F5505CF4FCD2}"/>
              </a:ext>
            </a:extLst>
          </p:cNvPr>
          <p:cNvSpPr txBox="1"/>
          <p:nvPr/>
        </p:nvSpPr>
        <p:spPr>
          <a:xfrm>
            <a:off x="1283653" y="102845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BF4EB-2785-4FD0-9663-AC6D0F6B4632}"/>
              </a:ext>
            </a:extLst>
          </p:cNvPr>
          <p:cNvSpPr txBox="1"/>
          <p:nvPr/>
        </p:nvSpPr>
        <p:spPr>
          <a:xfrm>
            <a:off x="6448762" y="1520401"/>
            <a:ext cx="99362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rPr>
              <a:t>03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6C9FCC"/>
              </a:solidFill>
              <a:effectLst/>
              <a:uLnTx/>
              <a:uFillTx/>
              <a:latin typeface="210 만화가게 B" panose="02020603020101020101" pitchFamily="18" charset="-127"/>
              <a:ea typeface="210 만화가게 B" panose="02020603020101020101" pitchFamily="18" charset="-127"/>
              <a:cs typeface="+mn-cs"/>
            </a:endParaRP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F0AB9706-94FA-4C91-98D3-CFF4A34A87C2}"/>
              </a:ext>
            </a:extLst>
          </p:cNvPr>
          <p:cNvSpPr/>
          <p:nvPr/>
        </p:nvSpPr>
        <p:spPr>
          <a:xfrm>
            <a:off x="8153041" y="500307"/>
            <a:ext cx="2784031" cy="106362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기능설명 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이 기능이 왜 필요한지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4FBDAE-33D9-488D-A8D3-F6CCD56654DC}"/>
              </a:ext>
            </a:extLst>
          </p:cNvPr>
          <p:cNvSpPr/>
          <p:nvPr/>
        </p:nvSpPr>
        <p:spPr>
          <a:xfrm>
            <a:off x="583197" y="2476498"/>
            <a:ext cx="161614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02/14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8142B4-828B-4439-95C2-962F6BE6566E}"/>
              </a:ext>
            </a:extLst>
          </p:cNvPr>
          <p:cNvSpPr/>
          <p:nvPr/>
        </p:nvSpPr>
        <p:spPr>
          <a:xfrm>
            <a:off x="2343528" y="5224454"/>
            <a:ext cx="154080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03/14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7144FE-927E-44A3-BA99-26B9789D8F7B}"/>
              </a:ext>
            </a:extLst>
          </p:cNvPr>
          <p:cNvSpPr/>
          <p:nvPr/>
        </p:nvSpPr>
        <p:spPr>
          <a:xfrm>
            <a:off x="2034195" y="3584494"/>
            <a:ext cx="165782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dirty="0">
                <a:ln w="22225">
                  <a:solidFill>
                    <a:srgbClr val="F32B8A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</a:t>
            </a:r>
            <a:r>
              <a:rPr lang="en-US" altLang="ko-KR" sz="6600" b="1" dirty="0">
                <a:ln w="22225">
                  <a:solidFill>
                    <a:srgbClr val="F32B8A"/>
                  </a:solidFill>
                  <a:prstDash val="solid"/>
                </a:ln>
                <a:solidFill>
                  <a:srgbClr val="F2B4BD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+365</a:t>
            </a:r>
            <a:endParaRPr lang="en-US" altLang="ko-KR" sz="6600" b="1" cap="none" spc="0" dirty="0">
              <a:ln w="22225">
                <a:solidFill>
                  <a:srgbClr val="F32B8A"/>
                </a:solidFill>
                <a:prstDash val="solid"/>
              </a:ln>
              <a:solidFill>
                <a:srgbClr val="F2B4BD"/>
              </a:solidFill>
              <a:effectLst/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A4BD2B-ED4C-409A-8A22-FAC9D4CDD5EC}"/>
              </a:ext>
            </a:extLst>
          </p:cNvPr>
          <p:cNvSpPr/>
          <p:nvPr/>
        </p:nvSpPr>
        <p:spPr>
          <a:xfrm>
            <a:off x="3903143" y="3030496"/>
            <a:ext cx="147668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12</a:t>
            </a:r>
            <a:r>
              <a:rPr lang="en-US" altLang="ko-KR" sz="6600" b="1" cap="none" spc="0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/14</a:t>
            </a:r>
            <a:endParaRPr lang="en-US" altLang="ko-KR" sz="5400" b="1" cap="none" spc="0" dirty="0"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B61EC3-035B-47A7-A181-D4233525CE2C}"/>
              </a:ext>
            </a:extLst>
          </p:cNvPr>
          <p:cNvSpPr/>
          <p:nvPr/>
        </p:nvSpPr>
        <p:spPr>
          <a:xfrm>
            <a:off x="2655663" y="2050815"/>
            <a:ext cx="15760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22225">
                  <a:solidFill>
                    <a:srgbClr val="F32B8A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12/25</a:t>
            </a:r>
            <a:endParaRPr lang="en-US" altLang="ko-KR" sz="6600" b="1" cap="none" spc="0" dirty="0">
              <a:ln w="22225">
                <a:solidFill>
                  <a:srgbClr val="F32B8A"/>
                </a:solidFill>
                <a:prstDash val="solid"/>
              </a:ln>
              <a:solidFill>
                <a:srgbClr val="F2B4BD"/>
              </a:solidFill>
              <a:effectLst/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30FD3D-6A69-4444-A1A2-D90DADE4D13D}"/>
              </a:ext>
            </a:extLst>
          </p:cNvPr>
          <p:cNvSpPr/>
          <p:nvPr/>
        </p:nvSpPr>
        <p:spPr>
          <a:xfrm>
            <a:off x="3836618" y="4373088"/>
            <a:ext cx="160973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05/14</a:t>
            </a:r>
            <a:endParaRPr lang="en-US" altLang="ko-KR" sz="5400" b="1" cap="none" spc="0" dirty="0"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7F348A-2F96-4BC9-B806-BF372E6B5BA1}"/>
              </a:ext>
            </a:extLst>
          </p:cNvPr>
          <p:cNvSpPr/>
          <p:nvPr/>
        </p:nvSpPr>
        <p:spPr>
          <a:xfrm>
            <a:off x="604303" y="4462124"/>
            <a:ext cx="15359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0</a:t>
            </a:r>
            <a:r>
              <a:rPr lang="en-US" altLang="ko-KR" sz="6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6</a:t>
            </a:r>
            <a:r>
              <a:rPr lang="en-US" altLang="ko-KR" sz="6600" b="1" cap="none" spc="0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/14</a:t>
            </a:r>
            <a:endParaRPr lang="en-US" altLang="ko-KR" sz="5400" b="1" cap="none" spc="0" dirty="0"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46F52F-D522-4120-AF1B-10F34115B21E}"/>
              </a:ext>
            </a:extLst>
          </p:cNvPr>
          <p:cNvSpPr/>
          <p:nvPr/>
        </p:nvSpPr>
        <p:spPr>
          <a:xfrm>
            <a:off x="288681" y="2270584"/>
            <a:ext cx="6126924" cy="438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07E15F-FE78-4141-9A60-89854B1D4256}"/>
              </a:ext>
            </a:extLst>
          </p:cNvPr>
          <p:cNvSpPr txBox="1"/>
          <p:nvPr/>
        </p:nvSpPr>
        <p:spPr>
          <a:xfrm>
            <a:off x="-238804" y="651403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47FB9C-6A04-43DA-9340-1D5D9D745E6D}"/>
              </a:ext>
            </a:extLst>
          </p:cNvPr>
          <p:cNvGrpSpPr/>
          <p:nvPr/>
        </p:nvGrpSpPr>
        <p:grpSpPr>
          <a:xfrm>
            <a:off x="2263611" y="1708183"/>
            <a:ext cx="3331178" cy="5303153"/>
            <a:chOff x="1951364" y="2015678"/>
            <a:chExt cx="2742814" cy="4506071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56966A-11E2-49B0-890C-24B220DFD8B6}"/>
                </a:ext>
              </a:extLst>
            </p:cNvPr>
            <p:cNvSpPr/>
            <p:nvPr/>
          </p:nvSpPr>
          <p:spPr>
            <a:xfrm>
              <a:off x="2254675" y="2216825"/>
              <a:ext cx="2048414" cy="4038134"/>
            </a:xfrm>
            <a:prstGeom prst="roundRect">
              <a:avLst>
                <a:gd name="adj" fmla="val 9299"/>
              </a:avLst>
            </a:prstGeom>
            <a:solidFill>
              <a:srgbClr val="9999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i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6927DB7-38DA-43A3-9DBB-18EEE4D83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65" t="1139" r="29187"/>
            <a:stretch/>
          </p:blipFill>
          <p:spPr>
            <a:xfrm>
              <a:off x="1951364" y="2015678"/>
              <a:ext cx="2742814" cy="4506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01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04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1472665" y="821912"/>
            <a:ext cx="2301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특별 기능</a:t>
            </a:r>
          </a:p>
        </p:txBody>
      </p:sp>
      <p:pic>
        <p:nvPicPr>
          <p:cNvPr id="44" name="그래픽 43" descr="달과 별 단색으로 채워진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36300" y="1090679"/>
            <a:ext cx="4347898" cy="43478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-19024"/>
            <a:ext cx="12192000" cy="738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CD791C78-03CA-4080-9F5D-5DA252C95BD0}"/>
              </a:ext>
            </a:extLst>
          </p:cNvPr>
          <p:cNvSpPr/>
          <p:nvPr/>
        </p:nvSpPr>
        <p:spPr>
          <a:xfrm>
            <a:off x="3727039" y="1090679"/>
            <a:ext cx="3776214" cy="7005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질문이 뜨는 화면</a:t>
            </a:r>
            <a:r>
              <a:rPr lang="en-US" altLang="ko-KR" dirty="0"/>
              <a:t>! </a:t>
            </a:r>
            <a:r>
              <a:rPr lang="ko-KR" altLang="en-US" dirty="0"/>
              <a:t>이미지 넣을 예정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97DD1-81EB-4DC3-B3F7-DEEBB11928FC}"/>
              </a:ext>
            </a:extLst>
          </p:cNvPr>
          <p:cNvSpPr txBox="1"/>
          <p:nvPr/>
        </p:nvSpPr>
        <p:spPr>
          <a:xfrm>
            <a:off x="1345640" y="88529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BF53AD-3873-4C6A-B789-2D9B7C3295C0}"/>
              </a:ext>
            </a:extLst>
          </p:cNvPr>
          <p:cNvGrpSpPr/>
          <p:nvPr/>
        </p:nvGrpSpPr>
        <p:grpSpPr>
          <a:xfrm>
            <a:off x="6258821" y="1518522"/>
            <a:ext cx="3696020" cy="5045028"/>
            <a:chOff x="6417260" y="1524448"/>
            <a:chExt cx="3696020" cy="493158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E85641-2883-4EAC-944F-AF4CBC422559}"/>
                </a:ext>
              </a:extLst>
            </p:cNvPr>
            <p:cNvGrpSpPr/>
            <p:nvPr/>
          </p:nvGrpSpPr>
          <p:grpSpPr>
            <a:xfrm>
              <a:off x="6417260" y="1524448"/>
              <a:ext cx="3696020" cy="4931589"/>
              <a:chOff x="939202" y="1747865"/>
              <a:chExt cx="3509722" cy="42417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0E2DA9-5AA0-42C3-911E-4DF8630C33C9}"/>
                  </a:ext>
                </a:extLst>
              </p:cNvPr>
              <p:cNvSpPr/>
              <p:nvPr/>
            </p:nvSpPr>
            <p:spPr>
              <a:xfrm>
                <a:off x="1026911" y="2425333"/>
                <a:ext cx="3315644" cy="3564294"/>
              </a:xfrm>
              <a:prstGeom prst="rect">
                <a:avLst/>
              </a:prstGeom>
              <a:noFill/>
              <a:ln w="34925">
                <a:solidFill>
                  <a:srgbClr val="6C9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525E966-1E40-4714-BF26-7B6327344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758" y="3210975"/>
                <a:ext cx="2981950" cy="0"/>
              </a:xfrm>
              <a:prstGeom prst="line">
                <a:avLst/>
              </a:prstGeom>
              <a:ln w="15875">
                <a:solidFill>
                  <a:srgbClr val="6C9F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A1860B-CBF4-4A09-AC17-FBAF22E0461D}"/>
                  </a:ext>
                </a:extLst>
              </p:cNvPr>
              <p:cNvSpPr txBox="1"/>
              <p:nvPr/>
            </p:nvSpPr>
            <p:spPr>
              <a:xfrm>
                <a:off x="1656097" y="2634741"/>
                <a:ext cx="2062891" cy="397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r>
                  <a:rPr lang="en-US" altLang="ko-KR" sz="240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r>
                  <a:rPr lang="ko-KR" altLang="en-US" sz="240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240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r>
                  <a:rPr lang="ko-KR" altLang="en-US" sz="240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질문 기능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F8A253-F071-444B-8B77-B868FCCE7413}"/>
                  </a:ext>
                </a:extLst>
              </p:cNvPr>
              <p:cNvSpPr txBox="1"/>
              <p:nvPr/>
            </p:nvSpPr>
            <p:spPr>
              <a:xfrm>
                <a:off x="987870" y="3526499"/>
                <a:ext cx="3461054" cy="2141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매일매일 주어지는 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의 새로운 질문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!</a:t>
                </a:r>
              </a:p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추억에 잠겨보며 답변을 달 수 있어요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!</a:t>
                </a:r>
              </a:p>
              <a:p>
                <a:pPr algn="ctr" defTabSz="685800" latinLnBrk="1">
                  <a:lnSpc>
                    <a:spcPct val="150000"/>
                  </a:lnSpc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깊은 대화 주제 제공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회상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성찰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소망의 시간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소통의 기회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685474-F2F5-4B1F-BC59-9BDFF774FB10}"/>
                  </a:ext>
                </a:extLst>
              </p:cNvPr>
              <p:cNvSpPr txBox="1"/>
              <p:nvPr/>
            </p:nvSpPr>
            <p:spPr>
              <a:xfrm>
                <a:off x="939202" y="1747865"/>
                <a:ext cx="175420" cy="73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endParaRPr lang="ko-KR" altLang="en-US" sz="4950" dirty="0">
                  <a:solidFill>
                    <a:srgbClr val="6C9FCC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9CA851-B11D-4C88-9CAB-3FDC9EC4A364}"/>
                </a:ext>
              </a:extLst>
            </p:cNvPr>
            <p:cNvSpPr txBox="1"/>
            <p:nvPr/>
          </p:nvSpPr>
          <p:spPr>
            <a:xfrm>
              <a:off x="6480811" y="1822679"/>
              <a:ext cx="9936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04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0A2D4597-6D1B-47ED-9FAF-9933A1A4F7E5}"/>
              </a:ext>
            </a:extLst>
          </p:cNvPr>
          <p:cNvSpPr/>
          <p:nvPr/>
        </p:nvSpPr>
        <p:spPr>
          <a:xfrm>
            <a:off x="7935304" y="925442"/>
            <a:ext cx="2784031" cy="106362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기능설명 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이 기능이 왜 필요한지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1C7831-C02F-439C-A1A5-D4D1432BCB27}"/>
              </a:ext>
            </a:extLst>
          </p:cNvPr>
          <p:cNvSpPr txBox="1"/>
          <p:nvPr/>
        </p:nvSpPr>
        <p:spPr>
          <a:xfrm>
            <a:off x="-238804" y="651403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0DA48B1-F523-46A1-B45C-3FEE5B85349D}"/>
              </a:ext>
            </a:extLst>
          </p:cNvPr>
          <p:cNvGrpSpPr/>
          <p:nvPr/>
        </p:nvGrpSpPr>
        <p:grpSpPr>
          <a:xfrm>
            <a:off x="1648022" y="1893490"/>
            <a:ext cx="4221607" cy="4964510"/>
            <a:chOff x="1807068" y="-44441"/>
            <a:chExt cx="4693292" cy="564578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E2B8E59-3F8E-4483-A9C7-CB022A811B8D}"/>
                </a:ext>
              </a:extLst>
            </p:cNvPr>
            <p:cNvSpPr/>
            <p:nvPr/>
          </p:nvSpPr>
          <p:spPr>
            <a:xfrm>
              <a:off x="2361010" y="278649"/>
              <a:ext cx="3455677" cy="5322695"/>
            </a:xfrm>
            <a:prstGeom prst="round2SameRect">
              <a:avLst>
                <a:gd name="adj1" fmla="val 11656"/>
                <a:gd name="adj2" fmla="val 0"/>
              </a:avLst>
            </a:prstGeom>
            <a:solidFill>
              <a:srgbClr val="FBF99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i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DAFE2E5-A1DD-49F1-8B25-1BF381CCD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65" t="1139" r="29187" b="18832"/>
            <a:stretch/>
          </p:blipFill>
          <p:spPr>
            <a:xfrm>
              <a:off x="1807068" y="-44441"/>
              <a:ext cx="4693292" cy="5603799"/>
            </a:xfrm>
            <a:prstGeom prst="round2Same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B176AA-44FC-49C7-ADD3-763B326D8DDF}"/>
              </a:ext>
            </a:extLst>
          </p:cNvPr>
          <p:cNvSpPr txBox="1"/>
          <p:nvPr/>
        </p:nvSpPr>
        <p:spPr>
          <a:xfrm>
            <a:off x="3114535" y="2571021"/>
            <a:ext cx="129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7030A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오늘의 질문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B2F200-F6CA-4FEE-9816-0191F07040AF}"/>
              </a:ext>
            </a:extLst>
          </p:cNvPr>
          <p:cNvSpPr txBox="1"/>
          <p:nvPr/>
        </p:nvSpPr>
        <p:spPr>
          <a:xfrm>
            <a:off x="2416998" y="3325056"/>
            <a:ext cx="259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최근에 연인과 했던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가장 행복한 데이트는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 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2B12971-9F26-49C9-9FDE-C8BF57B4A197}"/>
              </a:ext>
            </a:extLst>
          </p:cNvPr>
          <p:cNvGrpSpPr/>
          <p:nvPr/>
        </p:nvGrpSpPr>
        <p:grpSpPr>
          <a:xfrm>
            <a:off x="2433705" y="4357285"/>
            <a:ext cx="2525634" cy="2049653"/>
            <a:chOff x="2902031" y="2964809"/>
            <a:chExt cx="2625780" cy="81965"/>
          </a:xfrm>
          <a:solidFill>
            <a:srgbClr val="CC99FF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9509FC-77BA-4543-9A9B-DC4D593A10D7}"/>
                </a:ext>
              </a:extLst>
            </p:cNvPr>
            <p:cNvSpPr txBox="1"/>
            <p:nvPr/>
          </p:nvSpPr>
          <p:spPr>
            <a:xfrm>
              <a:off x="2902031" y="2964809"/>
              <a:ext cx="2625780" cy="81965"/>
            </a:xfrm>
            <a:prstGeom prst="snip1Rect">
              <a:avLst/>
            </a:prstGeom>
            <a:grpFill/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7D0B63-6566-4E29-8745-D69790929A3D}"/>
                </a:ext>
              </a:extLst>
            </p:cNvPr>
            <p:cNvSpPr txBox="1"/>
            <p:nvPr/>
          </p:nvSpPr>
          <p:spPr>
            <a:xfrm>
              <a:off x="3171984" y="2970399"/>
              <a:ext cx="1662437" cy="68305"/>
            </a:xfrm>
            <a:prstGeom prst="snip1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FFFFF"/>
                  </a:solidFill>
                </a:rPr>
                <a:t>답변하기</a:t>
              </a:r>
              <a:r>
                <a:rPr lang="en-US" altLang="ko-KR" sz="1400" dirty="0">
                  <a:solidFill>
                    <a:srgbClr val="FFFFFF"/>
                  </a:solidFill>
                </a:rPr>
                <a:t>…</a:t>
              </a:r>
              <a:endParaRPr lang="ko-KR" alt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CFC31BB-F487-4498-9625-288F47C585ED}"/>
              </a:ext>
            </a:extLst>
          </p:cNvPr>
          <p:cNvSpPr txBox="1"/>
          <p:nvPr/>
        </p:nvSpPr>
        <p:spPr>
          <a:xfrm>
            <a:off x="3592416" y="4549667"/>
            <a:ext cx="362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</a:t>
            </a:r>
            <a:endParaRPr lang="ko-KR" altLang="en-US" sz="2000" b="1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8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F99CD4B0-0603-4698-87BB-CF99004FBCA4}"/>
              </a:ext>
            </a:extLst>
          </p:cNvPr>
          <p:cNvSpPr txBox="1"/>
          <p:nvPr/>
        </p:nvSpPr>
        <p:spPr>
          <a:xfrm>
            <a:off x="2314269" y="1153565"/>
            <a:ext cx="6629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 latinLnBrk="1">
              <a:defRPr/>
            </a:pPr>
            <a:r>
              <a:rPr lang="en-US" altLang="ko-KR" sz="9600" b="1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9600" b="1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    </a:t>
            </a:r>
            <a:r>
              <a:rPr lang="en-US" altLang="ko-KR" sz="9600" b="1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” </a:t>
            </a:r>
            <a:endParaRPr lang="ko-KR" altLang="en-US" sz="9600" b="1" dirty="0">
              <a:solidFill>
                <a:srgbClr val="2F55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1482E-D6C8-4319-87B6-7C8FAF25E078}"/>
              </a:ext>
            </a:extLst>
          </p:cNvPr>
          <p:cNvSpPr txBox="1"/>
          <p:nvPr/>
        </p:nvSpPr>
        <p:spPr>
          <a:xfrm>
            <a:off x="925522" y="1615495"/>
            <a:ext cx="936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28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하루하루</a:t>
            </a:r>
            <a:r>
              <a:rPr lang="en-US" altLang="ko-KR" sz="28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제시되는</a:t>
            </a:r>
            <a:r>
              <a:rPr lang="en-US" altLang="ko-KR" sz="28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LUNA</a:t>
            </a:r>
            <a:r>
              <a:rPr lang="ko-KR" altLang="en-US" sz="28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새로운 질문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3B7D2-7F7A-4EC7-9D72-B614D27F819B}"/>
              </a:ext>
            </a:extLst>
          </p:cNvPr>
          <p:cNvGrpSpPr/>
          <p:nvPr/>
        </p:nvGrpSpPr>
        <p:grpSpPr>
          <a:xfrm>
            <a:off x="2525041" y="3395722"/>
            <a:ext cx="2735369" cy="2840457"/>
            <a:chOff x="2525041" y="3395722"/>
            <a:chExt cx="2735369" cy="284045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97DA8FC-3F38-4264-AB9A-DCCE0768291E}"/>
                </a:ext>
              </a:extLst>
            </p:cNvPr>
            <p:cNvSpPr/>
            <p:nvPr/>
          </p:nvSpPr>
          <p:spPr>
            <a:xfrm>
              <a:off x="2525041" y="3395722"/>
              <a:ext cx="2148501" cy="2047473"/>
            </a:xfrm>
            <a:custGeom>
              <a:avLst/>
              <a:gdLst>
                <a:gd name="connsiteX0" fmla="*/ 0 w 2148501"/>
                <a:gd name="connsiteY0" fmla="*/ 0 h 2047473"/>
                <a:gd name="connsiteX1" fmla="*/ 515640 w 2148501"/>
                <a:gd name="connsiteY1" fmla="*/ 0 h 2047473"/>
                <a:gd name="connsiteX2" fmla="*/ 1031280 w 2148501"/>
                <a:gd name="connsiteY2" fmla="*/ 0 h 2047473"/>
                <a:gd name="connsiteX3" fmla="*/ 1525436 w 2148501"/>
                <a:gd name="connsiteY3" fmla="*/ 0 h 2047473"/>
                <a:gd name="connsiteX4" fmla="*/ 2148501 w 2148501"/>
                <a:gd name="connsiteY4" fmla="*/ 0 h 2047473"/>
                <a:gd name="connsiteX5" fmla="*/ 2148501 w 2148501"/>
                <a:gd name="connsiteY5" fmla="*/ 641542 h 2047473"/>
                <a:gd name="connsiteX6" fmla="*/ 2148501 w 2148501"/>
                <a:gd name="connsiteY6" fmla="*/ 1364982 h 2047473"/>
                <a:gd name="connsiteX7" fmla="*/ 2148501 w 2148501"/>
                <a:gd name="connsiteY7" fmla="*/ 2047473 h 2047473"/>
                <a:gd name="connsiteX8" fmla="*/ 1589891 w 2148501"/>
                <a:gd name="connsiteY8" fmla="*/ 2047473 h 2047473"/>
                <a:gd name="connsiteX9" fmla="*/ 1052765 w 2148501"/>
                <a:gd name="connsiteY9" fmla="*/ 2047473 h 2047473"/>
                <a:gd name="connsiteX10" fmla="*/ 494155 w 2148501"/>
                <a:gd name="connsiteY10" fmla="*/ 2047473 h 2047473"/>
                <a:gd name="connsiteX11" fmla="*/ 0 w 2148501"/>
                <a:gd name="connsiteY11" fmla="*/ 2047473 h 2047473"/>
                <a:gd name="connsiteX12" fmla="*/ 0 w 2148501"/>
                <a:gd name="connsiteY12" fmla="*/ 1385457 h 2047473"/>
                <a:gd name="connsiteX13" fmla="*/ 0 w 2148501"/>
                <a:gd name="connsiteY13" fmla="*/ 662016 h 2047473"/>
                <a:gd name="connsiteX14" fmla="*/ 0 w 2148501"/>
                <a:gd name="connsiteY14" fmla="*/ 0 h 204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8501" h="2047473" fill="none" extrusionOk="0">
                  <a:moveTo>
                    <a:pt x="0" y="0"/>
                  </a:moveTo>
                  <a:cubicBezTo>
                    <a:pt x="207367" y="14282"/>
                    <a:pt x="273693" y="3802"/>
                    <a:pt x="515640" y="0"/>
                  </a:cubicBezTo>
                  <a:cubicBezTo>
                    <a:pt x="757587" y="-3802"/>
                    <a:pt x="807541" y="-24401"/>
                    <a:pt x="1031280" y="0"/>
                  </a:cubicBezTo>
                  <a:cubicBezTo>
                    <a:pt x="1255019" y="24401"/>
                    <a:pt x="1282324" y="15489"/>
                    <a:pt x="1525436" y="0"/>
                  </a:cubicBezTo>
                  <a:cubicBezTo>
                    <a:pt x="1768548" y="-15489"/>
                    <a:pt x="1909875" y="15449"/>
                    <a:pt x="2148501" y="0"/>
                  </a:cubicBezTo>
                  <a:cubicBezTo>
                    <a:pt x="2152355" y="200411"/>
                    <a:pt x="2175645" y="453840"/>
                    <a:pt x="2148501" y="641542"/>
                  </a:cubicBezTo>
                  <a:cubicBezTo>
                    <a:pt x="2121357" y="829244"/>
                    <a:pt x="2144316" y="1061387"/>
                    <a:pt x="2148501" y="1364982"/>
                  </a:cubicBezTo>
                  <a:cubicBezTo>
                    <a:pt x="2152686" y="1668577"/>
                    <a:pt x="2166485" y="1904397"/>
                    <a:pt x="2148501" y="2047473"/>
                  </a:cubicBezTo>
                  <a:cubicBezTo>
                    <a:pt x="2029712" y="2034218"/>
                    <a:pt x="1860877" y="2063353"/>
                    <a:pt x="1589891" y="2047473"/>
                  </a:cubicBezTo>
                  <a:cubicBezTo>
                    <a:pt x="1318905" y="2031594"/>
                    <a:pt x="1166156" y="2067935"/>
                    <a:pt x="1052765" y="2047473"/>
                  </a:cubicBezTo>
                  <a:cubicBezTo>
                    <a:pt x="939374" y="2027011"/>
                    <a:pt x="712898" y="2053224"/>
                    <a:pt x="494155" y="2047473"/>
                  </a:cubicBezTo>
                  <a:cubicBezTo>
                    <a:pt x="275412" y="2041723"/>
                    <a:pt x="144183" y="2048830"/>
                    <a:pt x="0" y="2047473"/>
                  </a:cubicBezTo>
                  <a:cubicBezTo>
                    <a:pt x="16339" y="1786654"/>
                    <a:pt x="-25063" y="1675092"/>
                    <a:pt x="0" y="1385457"/>
                  </a:cubicBezTo>
                  <a:cubicBezTo>
                    <a:pt x="25063" y="1095822"/>
                    <a:pt x="13090" y="840986"/>
                    <a:pt x="0" y="662016"/>
                  </a:cubicBezTo>
                  <a:cubicBezTo>
                    <a:pt x="-13090" y="483046"/>
                    <a:pt x="-8415" y="154052"/>
                    <a:pt x="0" y="0"/>
                  </a:cubicBezTo>
                  <a:close/>
                </a:path>
                <a:path w="2148501" h="2047473" stroke="0" extrusionOk="0">
                  <a:moveTo>
                    <a:pt x="0" y="0"/>
                  </a:moveTo>
                  <a:cubicBezTo>
                    <a:pt x="165169" y="9364"/>
                    <a:pt x="345134" y="-14989"/>
                    <a:pt x="515640" y="0"/>
                  </a:cubicBezTo>
                  <a:cubicBezTo>
                    <a:pt x="686146" y="14989"/>
                    <a:pt x="913589" y="-6792"/>
                    <a:pt x="1095736" y="0"/>
                  </a:cubicBezTo>
                  <a:cubicBezTo>
                    <a:pt x="1277883" y="6792"/>
                    <a:pt x="1507673" y="5852"/>
                    <a:pt x="1611376" y="0"/>
                  </a:cubicBezTo>
                  <a:cubicBezTo>
                    <a:pt x="1715079" y="-5852"/>
                    <a:pt x="1901943" y="22534"/>
                    <a:pt x="2148501" y="0"/>
                  </a:cubicBezTo>
                  <a:cubicBezTo>
                    <a:pt x="2124193" y="194827"/>
                    <a:pt x="2169893" y="515524"/>
                    <a:pt x="2148501" y="682491"/>
                  </a:cubicBezTo>
                  <a:cubicBezTo>
                    <a:pt x="2127109" y="849458"/>
                    <a:pt x="2155372" y="1127488"/>
                    <a:pt x="2148501" y="1385457"/>
                  </a:cubicBezTo>
                  <a:cubicBezTo>
                    <a:pt x="2141630" y="1643426"/>
                    <a:pt x="2179539" y="1882602"/>
                    <a:pt x="2148501" y="2047473"/>
                  </a:cubicBezTo>
                  <a:cubicBezTo>
                    <a:pt x="1945388" y="2024016"/>
                    <a:pt x="1803042" y="2040328"/>
                    <a:pt x="1611376" y="2047473"/>
                  </a:cubicBezTo>
                  <a:cubicBezTo>
                    <a:pt x="1419711" y="2054618"/>
                    <a:pt x="1211899" y="2063826"/>
                    <a:pt x="1074251" y="2047473"/>
                  </a:cubicBezTo>
                  <a:cubicBezTo>
                    <a:pt x="936603" y="2031120"/>
                    <a:pt x="655181" y="2071651"/>
                    <a:pt x="494155" y="2047473"/>
                  </a:cubicBezTo>
                  <a:cubicBezTo>
                    <a:pt x="333129" y="2023295"/>
                    <a:pt x="231928" y="2046610"/>
                    <a:pt x="0" y="2047473"/>
                  </a:cubicBezTo>
                  <a:cubicBezTo>
                    <a:pt x="-441" y="1790189"/>
                    <a:pt x="-31011" y="1717006"/>
                    <a:pt x="0" y="1426406"/>
                  </a:cubicBezTo>
                  <a:cubicBezTo>
                    <a:pt x="31011" y="1135806"/>
                    <a:pt x="-2386" y="900791"/>
                    <a:pt x="0" y="723440"/>
                  </a:cubicBezTo>
                  <a:cubicBezTo>
                    <a:pt x="2386" y="546089"/>
                    <a:pt x="15380" y="263369"/>
                    <a:pt x="0" y="0"/>
                  </a:cubicBezTo>
                  <a:close/>
                </a:path>
              </a:pathLst>
            </a:custGeom>
            <a:solidFill>
              <a:srgbClr val="FAFCD0"/>
            </a:solidFill>
            <a:ln w="57150">
              <a:solidFill>
                <a:srgbClr val="CCCCFF"/>
              </a:solidFill>
              <a:extLst>
                <a:ext uri="{C807C97D-BFC1-408E-A445-0C87EB9F89A2}">
                  <ask:lineSketchStyleProps xmlns:ask="http://schemas.microsoft.com/office/drawing/2018/sketchyshapes" sd="25361014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0CD4B87-1E83-41B3-90E1-3CF6EC194440}"/>
                </a:ext>
              </a:extLst>
            </p:cNvPr>
            <p:cNvGrpSpPr/>
            <p:nvPr/>
          </p:nvGrpSpPr>
          <p:grpSpPr>
            <a:xfrm>
              <a:off x="2763191" y="5475335"/>
              <a:ext cx="1285934" cy="760844"/>
              <a:chOff x="2763191" y="5475335"/>
              <a:chExt cx="1285934" cy="760844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607B741-4E4B-42F7-B543-C44E0DA0F108}"/>
                  </a:ext>
                </a:extLst>
              </p:cNvPr>
              <p:cNvGrpSpPr/>
              <p:nvPr/>
            </p:nvGrpSpPr>
            <p:grpSpPr>
              <a:xfrm>
                <a:off x="2763191" y="5475335"/>
                <a:ext cx="1143276" cy="553998"/>
                <a:chOff x="2596451" y="5388667"/>
                <a:chExt cx="1275385" cy="490837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CE0FB392-4084-4C7C-99B9-DF17CE55F502}"/>
                    </a:ext>
                  </a:extLst>
                </p:cNvPr>
                <p:cNvSpPr/>
                <p:nvPr/>
              </p:nvSpPr>
              <p:spPr>
                <a:xfrm>
                  <a:off x="3019738" y="5577240"/>
                  <a:ext cx="852098" cy="302264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1"/>
                  <a:endParaRPr lang="ko-KR" altLang="en-US" sz="1350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9E8B24AA-AFD8-441E-8E46-AA2C3F35E1F0}"/>
                    </a:ext>
                  </a:extLst>
                </p:cNvPr>
                <p:cNvGrpSpPr/>
                <p:nvPr/>
              </p:nvGrpSpPr>
              <p:grpSpPr>
                <a:xfrm>
                  <a:off x="2596451" y="5388667"/>
                  <a:ext cx="415052" cy="313778"/>
                  <a:chOff x="1225594" y="4731068"/>
                  <a:chExt cx="694790" cy="280879"/>
                </a:xfrm>
              </p:grpSpPr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DBDFE48C-2F53-4341-B0CD-FA8D0D907B52}"/>
                      </a:ext>
                    </a:extLst>
                  </p:cNvPr>
                  <p:cNvCxnSpPr/>
                  <p:nvPr/>
                </p:nvCxnSpPr>
                <p:spPr>
                  <a:xfrm>
                    <a:off x="1225594" y="5011947"/>
                    <a:ext cx="694790" cy="0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248F721F-9A23-4DEC-814F-A726EAE76CC5}"/>
                      </a:ext>
                    </a:extLst>
                  </p:cNvPr>
                  <p:cNvCxnSpPr/>
                  <p:nvPr/>
                </p:nvCxnSpPr>
                <p:spPr>
                  <a:xfrm>
                    <a:off x="1234925" y="4731068"/>
                    <a:ext cx="0" cy="280879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528AAB-11EB-49DC-B49A-63A01019FC4B}"/>
                  </a:ext>
                </a:extLst>
              </p:cNvPr>
              <p:cNvSpPr txBox="1"/>
              <p:nvPr/>
            </p:nvSpPr>
            <p:spPr>
              <a:xfrm>
                <a:off x="3209303" y="5629359"/>
                <a:ext cx="839822" cy="6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defTabSz="685800" latinLnBrk="1"/>
                <a:r>
                  <a:rPr lang="en-US" altLang="ko-KR" dirty="0">
                    <a:solidFill>
                      <a:prstClr val="black"/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1</a:t>
                </a:r>
                <a:r>
                  <a:rPr lang="ko-KR" altLang="en-US" dirty="0">
                    <a:solidFill>
                      <a:prstClr val="black"/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1A33F3-8A5A-485D-A5F2-EAC919398433}"/>
                </a:ext>
              </a:extLst>
            </p:cNvPr>
            <p:cNvSpPr txBox="1"/>
            <p:nvPr/>
          </p:nvSpPr>
          <p:spPr>
            <a:xfrm>
              <a:off x="2660193" y="4136464"/>
              <a:ext cx="260021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ko-KR" altLang="en-US" sz="1500" dirty="0">
                  <a:solidFill>
                    <a:schemeClr val="bg1"/>
                  </a:solidFill>
                  <a:highlight>
                    <a:srgbClr val="CCCCFF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그 사람의 첫인상은 </a:t>
              </a:r>
              <a:endParaRPr lang="en-US" altLang="ko-KR" sz="1500" dirty="0">
                <a:solidFill>
                  <a:schemeClr val="bg1"/>
                </a:solidFill>
                <a:highlight>
                  <a:srgbClr val="CCCCFF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pPr defTabSz="685800" latinLnBrk="1"/>
              <a:r>
                <a:rPr lang="ko-KR" altLang="en-US" sz="1500" dirty="0">
                  <a:solidFill>
                    <a:schemeClr val="bg1"/>
                  </a:solidFill>
                  <a:highlight>
                    <a:srgbClr val="CCCCFF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어땠나요</a:t>
              </a:r>
              <a:r>
                <a:rPr lang="en-US" altLang="ko-KR" sz="1500" dirty="0">
                  <a:solidFill>
                    <a:schemeClr val="bg1"/>
                  </a:solidFill>
                  <a:highlight>
                    <a:srgbClr val="CCCCFF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?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6248BD-13FB-4CB8-BD48-144DBFD56BE6}"/>
              </a:ext>
            </a:extLst>
          </p:cNvPr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F9B993-3536-436D-96FB-096E4ED6243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6E8C83-64F5-44B9-9C57-5963FD73C891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사랑하는  사람을 알아가는 과정</a:t>
            </a:r>
            <a:endParaRPr lang="en-US" altLang="ko-KR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하루에 하나씩 새로운 질문을 만나보세요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10F192-1DBD-4798-B77E-F45D1BA31AE3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F5502BC-995F-472A-9B8E-C3AF6D8A17A5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4963EF-D758-4B54-B53B-D305CD8E6F07}"/>
              </a:ext>
            </a:extLst>
          </p:cNvPr>
          <p:cNvSpPr txBox="1"/>
          <p:nvPr/>
        </p:nvSpPr>
        <p:spPr>
          <a:xfrm>
            <a:off x="2029228" y="128272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6FDCF3-1DA9-4B55-90A6-BD48516A9817}"/>
              </a:ext>
            </a:extLst>
          </p:cNvPr>
          <p:cNvSpPr txBox="1"/>
          <p:nvPr/>
        </p:nvSpPr>
        <p:spPr>
          <a:xfrm>
            <a:off x="-328006" y="6486734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8B365F-FD63-424C-B713-0A0BC381FF89}"/>
              </a:ext>
            </a:extLst>
          </p:cNvPr>
          <p:cNvGrpSpPr/>
          <p:nvPr/>
        </p:nvGrpSpPr>
        <p:grpSpPr>
          <a:xfrm>
            <a:off x="4439913" y="3212863"/>
            <a:ext cx="2336601" cy="2981167"/>
            <a:chOff x="4399062" y="3209557"/>
            <a:chExt cx="2336601" cy="298116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CBBB10-BF44-45B1-B7B6-8589BBEB1048}"/>
                </a:ext>
              </a:extLst>
            </p:cNvPr>
            <p:cNvSpPr/>
            <p:nvPr/>
          </p:nvSpPr>
          <p:spPr>
            <a:xfrm>
              <a:off x="4399062" y="3209557"/>
              <a:ext cx="2336601" cy="2233638"/>
            </a:xfrm>
            <a:custGeom>
              <a:avLst/>
              <a:gdLst>
                <a:gd name="connsiteX0" fmla="*/ 0 w 2336601"/>
                <a:gd name="connsiteY0" fmla="*/ 0 h 2233638"/>
                <a:gd name="connsiteX1" fmla="*/ 2336601 w 2336601"/>
                <a:gd name="connsiteY1" fmla="*/ 0 h 2233638"/>
                <a:gd name="connsiteX2" fmla="*/ 2336601 w 2336601"/>
                <a:gd name="connsiteY2" fmla="*/ 2233638 h 2233638"/>
                <a:gd name="connsiteX3" fmla="*/ 0 w 2336601"/>
                <a:gd name="connsiteY3" fmla="*/ 2233638 h 2233638"/>
                <a:gd name="connsiteX4" fmla="*/ 0 w 2336601"/>
                <a:gd name="connsiteY4" fmla="*/ 0 h 223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601" h="2233638" fill="none" extrusionOk="0">
                  <a:moveTo>
                    <a:pt x="0" y="0"/>
                  </a:moveTo>
                  <a:cubicBezTo>
                    <a:pt x="529182" y="-111576"/>
                    <a:pt x="1683802" y="10603"/>
                    <a:pt x="2336601" y="0"/>
                  </a:cubicBezTo>
                  <a:cubicBezTo>
                    <a:pt x="2364393" y="383197"/>
                    <a:pt x="2257368" y="1817042"/>
                    <a:pt x="2336601" y="2233638"/>
                  </a:cubicBezTo>
                  <a:cubicBezTo>
                    <a:pt x="1753334" y="2102233"/>
                    <a:pt x="727422" y="2336306"/>
                    <a:pt x="0" y="2233638"/>
                  </a:cubicBezTo>
                  <a:cubicBezTo>
                    <a:pt x="31429" y="1298520"/>
                    <a:pt x="136709" y="804202"/>
                    <a:pt x="0" y="0"/>
                  </a:cubicBezTo>
                  <a:close/>
                </a:path>
                <a:path w="2336601" h="2233638" stroke="0" extrusionOk="0">
                  <a:moveTo>
                    <a:pt x="0" y="0"/>
                  </a:moveTo>
                  <a:cubicBezTo>
                    <a:pt x="248770" y="-149538"/>
                    <a:pt x="1270333" y="-33196"/>
                    <a:pt x="2336601" y="0"/>
                  </a:cubicBezTo>
                  <a:cubicBezTo>
                    <a:pt x="2253200" y="832618"/>
                    <a:pt x="2496940" y="1841745"/>
                    <a:pt x="2336601" y="2233638"/>
                  </a:cubicBezTo>
                  <a:cubicBezTo>
                    <a:pt x="1974880" y="2304268"/>
                    <a:pt x="358560" y="2122493"/>
                    <a:pt x="0" y="2233638"/>
                  </a:cubicBezTo>
                  <a:cubicBezTo>
                    <a:pt x="31195" y="1535776"/>
                    <a:pt x="111213" y="346728"/>
                    <a:pt x="0" y="0"/>
                  </a:cubicBezTo>
                  <a:close/>
                </a:path>
              </a:pathLst>
            </a:custGeom>
            <a:solidFill>
              <a:srgbClr val="FAFCD0"/>
            </a:solidFill>
            <a:ln w="57150">
              <a:solidFill>
                <a:srgbClr val="CC99FF"/>
              </a:solidFill>
              <a:extLst>
                <a:ext uri="{C807C97D-BFC1-408E-A445-0C87EB9F89A2}">
                  <ask:lineSketchStyleProps xmlns:ask="http://schemas.microsoft.com/office/drawing/2018/sketchyshapes" sd="35333694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F236B0-2C15-4982-91E2-9E8C75172C36}"/>
                </a:ext>
              </a:extLst>
            </p:cNvPr>
            <p:cNvSpPr txBox="1"/>
            <p:nvPr/>
          </p:nvSpPr>
          <p:spPr>
            <a:xfrm>
              <a:off x="4623401" y="4015987"/>
              <a:ext cx="161775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latinLnBrk="1"/>
              <a:r>
                <a:rPr lang="ko-KR" altLang="en-US" sz="1500" dirty="0">
                  <a:solidFill>
                    <a:schemeClr val="bg1"/>
                  </a:solidFill>
                  <a:highlight>
                    <a:srgbClr val="CC99FF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연인에게 고마운 일</a:t>
              </a:r>
              <a:endParaRPr lang="en-US" altLang="ko-KR" sz="1500" dirty="0">
                <a:solidFill>
                  <a:schemeClr val="bg1"/>
                </a:solidFill>
                <a:highlight>
                  <a:srgbClr val="CC99FF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pPr defTabSz="685800" latinLnBrk="1"/>
              <a:r>
                <a:rPr lang="en-US" altLang="ko-KR" sz="1500" dirty="0">
                  <a:solidFill>
                    <a:schemeClr val="bg1"/>
                  </a:solidFill>
                  <a:highlight>
                    <a:srgbClr val="CC99FF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3</a:t>
              </a:r>
              <a:r>
                <a:rPr lang="ko-KR" altLang="en-US" sz="1500" dirty="0">
                  <a:solidFill>
                    <a:schemeClr val="bg1"/>
                  </a:solidFill>
                  <a:highlight>
                    <a:srgbClr val="CC99FF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가지를 알려주세요</a:t>
              </a:r>
              <a:r>
                <a:rPr lang="en-US" altLang="ko-KR" sz="1500" dirty="0">
                  <a:solidFill>
                    <a:schemeClr val="bg1"/>
                  </a:solidFill>
                  <a:highlight>
                    <a:srgbClr val="2F5597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.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D194859-6051-4560-ABBC-7AD2EBB1E995}"/>
                </a:ext>
              </a:extLst>
            </p:cNvPr>
            <p:cNvGrpSpPr/>
            <p:nvPr/>
          </p:nvGrpSpPr>
          <p:grpSpPr>
            <a:xfrm>
              <a:off x="4689650" y="5451822"/>
              <a:ext cx="1394907" cy="738902"/>
              <a:chOff x="4689650" y="5451822"/>
              <a:chExt cx="1394907" cy="738902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B6DFAD61-9FCF-4439-99DB-7619C1A821AC}"/>
                  </a:ext>
                </a:extLst>
              </p:cNvPr>
              <p:cNvGrpSpPr/>
              <p:nvPr/>
            </p:nvGrpSpPr>
            <p:grpSpPr>
              <a:xfrm>
                <a:off x="4689650" y="5451822"/>
                <a:ext cx="1173584" cy="524734"/>
                <a:chOff x="2629216" y="5323402"/>
                <a:chExt cx="1309195" cy="464909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E8D09D5F-1095-4C15-85C5-1D0F461F0236}"/>
                    </a:ext>
                  </a:extLst>
                </p:cNvPr>
                <p:cNvSpPr/>
                <p:nvPr/>
              </p:nvSpPr>
              <p:spPr>
                <a:xfrm>
                  <a:off x="3086314" y="5486047"/>
                  <a:ext cx="852097" cy="302264"/>
                </a:xfrm>
                <a:prstGeom prst="rect">
                  <a:avLst/>
                </a:prstGeom>
                <a:solidFill>
                  <a:srgbClr val="CC9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1"/>
                  <a:endParaRPr lang="ko-KR" altLang="en-US" sz="1350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F4030A36-BFF9-45DC-9329-BD07263C193F}"/>
                    </a:ext>
                  </a:extLst>
                </p:cNvPr>
                <p:cNvGrpSpPr/>
                <p:nvPr/>
              </p:nvGrpSpPr>
              <p:grpSpPr>
                <a:xfrm>
                  <a:off x="2629216" y="5323402"/>
                  <a:ext cx="415051" cy="313777"/>
                  <a:chOff x="1280444" y="4672660"/>
                  <a:chExt cx="694789" cy="280879"/>
                </a:xfrm>
              </p:grpSpPr>
              <p:cxnSp>
                <p:nvCxnSpPr>
                  <p:cNvPr id="72" name="직선 연결선 71">
                    <a:extLst>
                      <a:ext uri="{FF2B5EF4-FFF2-40B4-BE49-F238E27FC236}">
                        <a16:creationId xmlns:a16="http://schemas.microsoft.com/office/drawing/2014/main" id="{72479FC5-64E4-4235-BE16-A7312378E87E}"/>
                      </a:ext>
                    </a:extLst>
                  </p:cNvPr>
                  <p:cNvCxnSpPr/>
                  <p:nvPr/>
                </p:nvCxnSpPr>
                <p:spPr>
                  <a:xfrm>
                    <a:off x="1280444" y="4944071"/>
                    <a:ext cx="694789" cy="0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5C8F43F4-01C9-4A6D-9B3C-B6CC55658551}"/>
                      </a:ext>
                    </a:extLst>
                  </p:cNvPr>
                  <p:cNvCxnSpPr/>
                  <p:nvPr/>
                </p:nvCxnSpPr>
                <p:spPr>
                  <a:xfrm>
                    <a:off x="1280444" y="4672660"/>
                    <a:ext cx="0" cy="280879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D3E349B-0078-4E3A-B90F-72407CBB3432}"/>
                  </a:ext>
                </a:extLst>
              </p:cNvPr>
              <p:cNvSpPr txBox="1"/>
              <p:nvPr/>
            </p:nvSpPr>
            <p:spPr>
              <a:xfrm>
                <a:off x="5174939" y="5583904"/>
                <a:ext cx="909618" cy="6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defTabSz="685800" latinLnBrk="1"/>
                <a:r>
                  <a:rPr lang="en-US" altLang="ko-KR" dirty="0">
                    <a:solidFill>
                      <a:prstClr val="black"/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2</a:t>
                </a:r>
                <a:r>
                  <a:rPr lang="ko-KR" altLang="en-US" dirty="0">
                    <a:solidFill>
                      <a:prstClr val="black"/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일차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3E83B0-105B-4A95-8DF9-460D6CCB5F23}"/>
              </a:ext>
            </a:extLst>
          </p:cNvPr>
          <p:cNvGrpSpPr/>
          <p:nvPr/>
        </p:nvGrpSpPr>
        <p:grpSpPr>
          <a:xfrm>
            <a:off x="6419178" y="2900791"/>
            <a:ext cx="2524322" cy="3408589"/>
            <a:chOff x="6419178" y="2900791"/>
            <a:chExt cx="2524322" cy="34085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D7828C-5069-403E-AFF1-0981E9E76CC8}"/>
                </a:ext>
              </a:extLst>
            </p:cNvPr>
            <p:cNvSpPr/>
            <p:nvPr/>
          </p:nvSpPr>
          <p:spPr>
            <a:xfrm>
              <a:off x="6419178" y="2900791"/>
              <a:ext cx="2524322" cy="2531643"/>
            </a:xfrm>
            <a:custGeom>
              <a:avLst/>
              <a:gdLst>
                <a:gd name="connsiteX0" fmla="*/ 0 w 2524322"/>
                <a:gd name="connsiteY0" fmla="*/ 0 h 2531643"/>
                <a:gd name="connsiteX1" fmla="*/ 2524322 w 2524322"/>
                <a:gd name="connsiteY1" fmla="*/ 0 h 2531643"/>
                <a:gd name="connsiteX2" fmla="*/ 2524322 w 2524322"/>
                <a:gd name="connsiteY2" fmla="*/ 2531643 h 2531643"/>
                <a:gd name="connsiteX3" fmla="*/ 0 w 2524322"/>
                <a:gd name="connsiteY3" fmla="*/ 2531643 h 2531643"/>
                <a:gd name="connsiteX4" fmla="*/ 0 w 2524322"/>
                <a:gd name="connsiteY4" fmla="*/ 0 h 253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322" h="2531643" fill="none" extrusionOk="0">
                  <a:moveTo>
                    <a:pt x="0" y="0"/>
                  </a:moveTo>
                  <a:cubicBezTo>
                    <a:pt x="752350" y="5093"/>
                    <a:pt x="1781057" y="-151777"/>
                    <a:pt x="2524322" y="0"/>
                  </a:cubicBezTo>
                  <a:cubicBezTo>
                    <a:pt x="2561461" y="351862"/>
                    <a:pt x="2363820" y="2196119"/>
                    <a:pt x="2524322" y="2531643"/>
                  </a:cubicBezTo>
                  <a:cubicBezTo>
                    <a:pt x="1520439" y="2530729"/>
                    <a:pt x="566477" y="2660422"/>
                    <a:pt x="0" y="2531643"/>
                  </a:cubicBezTo>
                  <a:cubicBezTo>
                    <a:pt x="44215" y="2046743"/>
                    <a:pt x="1123" y="511343"/>
                    <a:pt x="0" y="0"/>
                  </a:cubicBezTo>
                  <a:close/>
                </a:path>
                <a:path w="2524322" h="2531643" stroke="0" extrusionOk="0">
                  <a:moveTo>
                    <a:pt x="0" y="0"/>
                  </a:moveTo>
                  <a:cubicBezTo>
                    <a:pt x="1232349" y="-17853"/>
                    <a:pt x="1464589" y="155060"/>
                    <a:pt x="2524322" y="0"/>
                  </a:cubicBezTo>
                  <a:cubicBezTo>
                    <a:pt x="2419666" y="1180487"/>
                    <a:pt x="2633190" y="2156655"/>
                    <a:pt x="2524322" y="2531643"/>
                  </a:cubicBezTo>
                  <a:cubicBezTo>
                    <a:pt x="2122979" y="2618724"/>
                    <a:pt x="875202" y="2666142"/>
                    <a:pt x="0" y="2531643"/>
                  </a:cubicBezTo>
                  <a:cubicBezTo>
                    <a:pt x="19466" y="1509511"/>
                    <a:pt x="33768" y="982542"/>
                    <a:pt x="0" y="0"/>
                  </a:cubicBezTo>
                  <a:close/>
                </a:path>
              </a:pathLst>
            </a:custGeom>
            <a:solidFill>
              <a:srgbClr val="FAFCD0"/>
            </a:solidFill>
            <a:ln w="57150">
              <a:solidFill>
                <a:srgbClr val="CC66FF"/>
              </a:solidFill>
              <a:extLst>
                <a:ext uri="{C807C97D-BFC1-408E-A445-0C87EB9F89A2}">
                  <ask:lineSketchStyleProps xmlns:ask="http://schemas.microsoft.com/office/drawing/2018/sketchyshapes" sd="121565567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DCC3AE-D34D-4E45-BE27-C861016CEE14}"/>
                </a:ext>
              </a:extLst>
            </p:cNvPr>
            <p:cNvSpPr txBox="1"/>
            <p:nvPr/>
          </p:nvSpPr>
          <p:spPr>
            <a:xfrm>
              <a:off x="6756777" y="3889613"/>
              <a:ext cx="19960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latinLnBrk="1"/>
              <a:r>
                <a:rPr lang="ko-KR" altLang="en-US" sz="1500" dirty="0">
                  <a:solidFill>
                    <a:schemeClr val="bg1"/>
                  </a:solidFill>
                  <a:highlight>
                    <a:srgbClr val="CC66FF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최근에 연인과 했던 </a:t>
              </a:r>
              <a:endParaRPr lang="en-US" altLang="ko-KR" sz="1500" dirty="0">
                <a:solidFill>
                  <a:schemeClr val="bg1"/>
                </a:solidFill>
                <a:highlight>
                  <a:srgbClr val="CC66FF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pPr defTabSz="685800" latinLnBrk="1"/>
              <a:r>
                <a:rPr lang="ko-KR" altLang="en-US" sz="1500" dirty="0">
                  <a:solidFill>
                    <a:schemeClr val="bg1"/>
                  </a:solidFill>
                  <a:highlight>
                    <a:srgbClr val="CC66FF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가장 행복했던 데이트는</a:t>
              </a:r>
              <a:r>
                <a:rPr lang="en-US" altLang="ko-KR" sz="1500" dirty="0">
                  <a:solidFill>
                    <a:schemeClr val="bg1"/>
                  </a:solidFill>
                  <a:highlight>
                    <a:srgbClr val="CC66FF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?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67C4825-B0BF-4CC8-ADC6-70C90CCEDAF6}"/>
                </a:ext>
              </a:extLst>
            </p:cNvPr>
            <p:cNvGrpSpPr/>
            <p:nvPr/>
          </p:nvGrpSpPr>
          <p:grpSpPr>
            <a:xfrm>
              <a:off x="6952588" y="5536465"/>
              <a:ext cx="1299723" cy="772915"/>
              <a:chOff x="6952588" y="5536465"/>
              <a:chExt cx="1299723" cy="772915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B5CC65F-5764-497E-A96D-6A65D2463E81}"/>
                  </a:ext>
                </a:extLst>
              </p:cNvPr>
              <p:cNvGrpSpPr/>
              <p:nvPr/>
            </p:nvGrpSpPr>
            <p:grpSpPr>
              <a:xfrm>
                <a:off x="6952588" y="5536465"/>
                <a:ext cx="1143275" cy="566390"/>
                <a:chOff x="2596451" y="5388667"/>
                <a:chExt cx="1275384" cy="501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0A3F365A-5B93-4B32-A9AF-AD1E7B5D6FAE}"/>
                    </a:ext>
                  </a:extLst>
                </p:cNvPr>
                <p:cNvSpPr/>
                <p:nvPr/>
              </p:nvSpPr>
              <p:spPr>
                <a:xfrm>
                  <a:off x="3019738" y="5588219"/>
                  <a:ext cx="852097" cy="302264"/>
                </a:xfrm>
                <a:prstGeom prst="rect">
                  <a:avLst/>
                </a:prstGeom>
                <a:solidFill>
                  <a:srgbClr val="CC6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1"/>
                  <a:endParaRPr lang="ko-KR" altLang="en-US" sz="1350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D92640EB-EE45-4099-B60A-02D2AD680E1C}"/>
                    </a:ext>
                  </a:extLst>
                </p:cNvPr>
                <p:cNvGrpSpPr/>
                <p:nvPr/>
              </p:nvGrpSpPr>
              <p:grpSpPr>
                <a:xfrm>
                  <a:off x="2596451" y="5388667"/>
                  <a:ext cx="415052" cy="313778"/>
                  <a:chOff x="1225594" y="4731068"/>
                  <a:chExt cx="694790" cy="280879"/>
                </a:xfrm>
              </p:grpSpPr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6E5B505C-4553-4C2E-B6A9-94E78F24BCD6}"/>
                      </a:ext>
                    </a:extLst>
                  </p:cNvPr>
                  <p:cNvCxnSpPr/>
                  <p:nvPr/>
                </p:nvCxnSpPr>
                <p:spPr>
                  <a:xfrm>
                    <a:off x="1225594" y="5011947"/>
                    <a:ext cx="694790" cy="0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4CBEC83B-3629-4B93-B7B8-D28DE8A242CC}"/>
                      </a:ext>
                    </a:extLst>
                  </p:cNvPr>
                  <p:cNvCxnSpPr/>
                  <p:nvPr/>
                </p:nvCxnSpPr>
                <p:spPr>
                  <a:xfrm>
                    <a:off x="1234925" y="4731068"/>
                    <a:ext cx="0" cy="280879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DBBBBD-FDB5-4171-8BBC-59CF218E6412}"/>
                  </a:ext>
                </a:extLst>
              </p:cNvPr>
              <p:cNvSpPr txBox="1"/>
              <p:nvPr/>
            </p:nvSpPr>
            <p:spPr>
              <a:xfrm>
                <a:off x="7355898" y="5702560"/>
                <a:ext cx="896413" cy="6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defTabSz="685800" latinLnBrk="1"/>
                <a:r>
                  <a:rPr lang="en-US" altLang="ko-KR" dirty="0">
                    <a:solidFill>
                      <a:prstClr val="black"/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3</a:t>
                </a:r>
                <a:r>
                  <a:rPr lang="ko-KR" altLang="en-US" dirty="0">
                    <a:solidFill>
                      <a:prstClr val="black"/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일차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E6ED90-FE60-4C17-84C7-2CBD4A3793F1}"/>
              </a:ext>
            </a:extLst>
          </p:cNvPr>
          <p:cNvGrpSpPr/>
          <p:nvPr/>
        </p:nvGrpSpPr>
        <p:grpSpPr>
          <a:xfrm>
            <a:off x="8831134" y="2775240"/>
            <a:ext cx="2627299" cy="3525642"/>
            <a:chOff x="8752836" y="2733590"/>
            <a:chExt cx="2627299" cy="352564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7766F9-6E5D-4E91-B407-208EA161E863}"/>
                </a:ext>
              </a:extLst>
            </p:cNvPr>
            <p:cNvSpPr/>
            <p:nvPr/>
          </p:nvSpPr>
          <p:spPr>
            <a:xfrm>
              <a:off x="8752836" y="2733590"/>
              <a:ext cx="2627299" cy="2698844"/>
            </a:xfrm>
            <a:custGeom>
              <a:avLst/>
              <a:gdLst>
                <a:gd name="connsiteX0" fmla="*/ 0 w 2627299"/>
                <a:gd name="connsiteY0" fmla="*/ 0 h 2698844"/>
                <a:gd name="connsiteX1" fmla="*/ 2627299 w 2627299"/>
                <a:gd name="connsiteY1" fmla="*/ 0 h 2698844"/>
                <a:gd name="connsiteX2" fmla="*/ 2627299 w 2627299"/>
                <a:gd name="connsiteY2" fmla="*/ 2698844 h 2698844"/>
                <a:gd name="connsiteX3" fmla="*/ 0 w 2627299"/>
                <a:gd name="connsiteY3" fmla="*/ 2698844 h 2698844"/>
                <a:gd name="connsiteX4" fmla="*/ 0 w 2627299"/>
                <a:gd name="connsiteY4" fmla="*/ 0 h 269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299" h="2698844" fill="none" extrusionOk="0">
                  <a:moveTo>
                    <a:pt x="0" y="0"/>
                  </a:moveTo>
                  <a:cubicBezTo>
                    <a:pt x="359175" y="-89646"/>
                    <a:pt x="1688665" y="-137038"/>
                    <a:pt x="2627299" y="0"/>
                  </a:cubicBezTo>
                  <a:cubicBezTo>
                    <a:pt x="2563294" y="1222151"/>
                    <a:pt x="2678743" y="2273630"/>
                    <a:pt x="2627299" y="2698844"/>
                  </a:cubicBezTo>
                  <a:cubicBezTo>
                    <a:pt x="1703383" y="2803123"/>
                    <a:pt x="340166" y="2666480"/>
                    <a:pt x="0" y="2698844"/>
                  </a:cubicBezTo>
                  <a:cubicBezTo>
                    <a:pt x="105985" y="2012087"/>
                    <a:pt x="-163812" y="1196796"/>
                    <a:pt x="0" y="0"/>
                  </a:cubicBezTo>
                  <a:close/>
                </a:path>
                <a:path w="2627299" h="2698844" stroke="0" extrusionOk="0">
                  <a:moveTo>
                    <a:pt x="0" y="0"/>
                  </a:moveTo>
                  <a:cubicBezTo>
                    <a:pt x="837942" y="55831"/>
                    <a:pt x="1665215" y="59529"/>
                    <a:pt x="2627299" y="0"/>
                  </a:cubicBezTo>
                  <a:cubicBezTo>
                    <a:pt x="2695152" y="518992"/>
                    <a:pt x="2596235" y="1933203"/>
                    <a:pt x="2627299" y="2698844"/>
                  </a:cubicBezTo>
                  <a:cubicBezTo>
                    <a:pt x="1431312" y="2858878"/>
                    <a:pt x="917937" y="2579686"/>
                    <a:pt x="0" y="2698844"/>
                  </a:cubicBezTo>
                  <a:cubicBezTo>
                    <a:pt x="152245" y="1901662"/>
                    <a:pt x="-100898" y="446176"/>
                    <a:pt x="0" y="0"/>
                  </a:cubicBezTo>
                  <a:close/>
                </a:path>
              </a:pathLst>
            </a:custGeom>
            <a:solidFill>
              <a:srgbClr val="FAFCD0"/>
            </a:solidFill>
            <a:ln w="571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97407361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04D669-343A-441D-A5A2-107246699BFA}"/>
                </a:ext>
              </a:extLst>
            </p:cNvPr>
            <p:cNvSpPr txBox="1"/>
            <p:nvPr/>
          </p:nvSpPr>
          <p:spPr>
            <a:xfrm>
              <a:off x="9122708" y="3729088"/>
              <a:ext cx="20221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ko-KR" altLang="en-US" sz="1600" dirty="0">
                  <a:solidFill>
                    <a:schemeClr val="bg1"/>
                  </a:solidFill>
                  <a:highlight>
                    <a:srgbClr val="800080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연인에게 반한 이유는 </a:t>
              </a:r>
              <a:endParaRPr lang="en-US" altLang="ko-KR" sz="1600" dirty="0">
                <a:solidFill>
                  <a:schemeClr val="bg1"/>
                </a:solidFill>
                <a:highlight>
                  <a:srgbClr val="800080"/>
                </a:highlight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pPr defTabSz="685800" latinLnBrk="1"/>
              <a:r>
                <a:rPr lang="ko-KR" altLang="en-US" sz="1600" dirty="0">
                  <a:solidFill>
                    <a:schemeClr val="bg1"/>
                  </a:solidFill>
                  <a:highlight>
                    <a:srgbClr val="800080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무엇인가요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800080"/>
                  </a:highlight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?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CC3ABDA-1459-401A-BFAE-3151F77516A4}"/>
                </a:ext>
              </a:extLst>
            </p:cNvPr>
            <p:cNvGrpSpPr/>
            <p:nvPr/>
          </p:nvGrpSpPr>
          <p:grpSpPr>
            <a:xfrm>
              <a:off x="9375637" y="5514481"/>
              <a:ext cx="1307917" cy="744751"/>
              <a:chOff x="9375637" y="5514481"/>
              <a:chExt cx="1307917" cy="744751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37126508-A4B9-4D92-957D-68E82F6DF991}"/>
                  </a:ext>
                </a:extLst>
              </p:cNvPr>
              <p:cNvGrpSpPr/>
              <p:nvPr/>
            </p:nvGrpSpPr>
            <p:grpSpPr>
              <a:xfrm>
                <a:off x="9375637" y="5514481"/>
                <a:ext cx="1143275" cy="566390"/>
                <a:chOff x="2596451" y="5388667"/>
                <a:chExt cx="1275384" cy="50181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36985AC-A9CD-4105-9FAE-EBEC3846C0D5}"/>
                    </a:ext>
                  </a:extLst>
                </p:cNvPr>
                <p:cNvSpPr/>
                <p:nvPr/>
              </p:nvSpPr>
              <p:spPr>
                <a:xfrm>
                  <a:off x="3019738" y="5588219"/>
                  <a:ext cx="852097" cy="302264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1"/>
                  <a:endParaRPr lang="ko-KR" altLang="en-US" sz="1350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1C9D9CC-345B-4826-BCF7-4FA226B5A49C}"/>
                    </a:ext>
                  </a:extLst>
                </p:cNvPr>
                <p:cNvGrpSpPr/>
                <p:nvPr/>
              </p:nvGrpSpPr>
              <p:grpSpPr>
                <a:xfrm>
                  <a:off x="2596451" y="5388667"/>
                  <a:ext cx="415052" cy="313778"/>
                  <a:chOff x="1225594" y="4731068"/>
                  <a:chExt cx="694790" cy="280879"/>
                </a:xfrm>
              </p:grpSpPr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B6760B5B-8450-47EA-9836-BE29FF81B48C}"/>
                      </a:ext>
                    </a:extLst>
                  </p:cNvPr>
                  <p:cNvCxnSpPr/>
                  <p:nvPr/>
                </p:nvCxnSpPr>
                <p:spPr>
                  <a:xfrm>
                    <a:off x="1225594" y="5011947"/>
                    <a:ext cx="694790" cy="0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BD5983F2-763A-4348-AB00-7DC21B2B8CF0}"/>
                      </a:ext>
                    </a:extLst>
                  </p:cNvPr>
                  <p:cNvCxnSpPr/>
                  <p:nvPr/>
                </p:nvCxnSpPr>
                <p:spPr>
                  <a:xfrm>
                    <a:off x="1234925" y="4731068"/>
                    <a:ext cx="0" cy="280879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127030-8C5A-4E4C-9D1B-0512F700467C}"/>
                  </a:ext>
                </a:extLst>
              </p:cNvPr>
              <p:cNvSpPr txBox="1"/>
              <p:nvPr/>
            </p:nvSpPr>
            <p:spPr>
              <a:xfrm>
                <a:off x="9783369" y="5652412"/>
                <a:ext cx="900185" cy="6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defTabSz="685800" latinLnBrk="1"/>
                <a:r>
                  <a:rPr lang="en-US" altLang="ko-KR" dirty="0">
                    <a:solidFill>
                      <a:prstClr val="black"/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4</a:t>
                </a:r>
                <a:r>
                  <a:rPr lang="ko-KR" altLang="en-US" dirty="0">
                    <a:solidFill>
                      <a:prstClr val="black"/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일차</a:t>
                </a:r>
              </a:p>
            </p:txBody>
          </p:sp>
        </p:grpSp>
      </p:grp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A8AFC9BC-27F6-42F6-9630-25BC91C64A92}"/>
              </a:ext>
            </a:extLst>
          </p:cNvPr>
          <p:cNvSpPr/>
          <p:nvPr/>
        </p:nvSpPr>
        <p:spPr>
          <a:xfrm>
            <a:off x="9083588" y="1085196"/>
            <a:ext cx="2774755" cy="10656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질문들 예시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질문기능의 유익한 점</a:t>
            </a:r>
            <a:r>
              <a:rPr lang="en-US" altLang="ko-KR" sz="1400" dirty="0"/>
              <a:t>..? </a:t>
            </a:r>
            <a:r>
              <a:rPr lang="ko-KR" altLang="en-US" sz="1400" dirty="0"/>
              <a:t>감성</a:t>
            </a:r>
            <a:r>
              <a:rPr lang="en-US" altLang="ko-KR" sz="1400" dirty="0"/>
              <a:t>.?</a:t>
            </a:r>
            <a:r>
              <a:rPr lang="ko-KR" altLang="en-US" sz="1400" dirty="0" err="1"/>
              <a:t>적인거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부각시켜주기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5006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E7E7985-7339-4851-AC59-FC80B42CC644}"/>
              </a:ext>
            </a:extLst>
          </p:cNvPr>
          <p:cNvGrpSpPr/>
          <p:nvPr/>
        </p:nvGrpSpPr>
        <p:grpSpPr>
          <a:xfrm>
            <a:off x="3940865" y="1809337"/>
            <a:ext cx="3019564" cy="4892578"/>
            <a:chOff x="3325040" y="1827336"/>
            <a:chExt cx="3152500" cy="489257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D8B9BEA-A43E-4CBE-996F-A966DDF3D044}"/>
                </a:ext>
              </a:extLst>
            </p:cNvPr>
            <p:cNvSpPr/>
            <p:nvPr/>
          </p:nvSpPr>
          <p:spPr>
            <a:xfrm>
              <a:off x="3713169" y="2049539"/>
              <a:ext cx="2333665" cy="4419323"/>
            </a:xfrm>
            <a:prstGeom prst="roundRect">
              <a:avLst>
                <a:gd name="adj" fmla="val 13605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9912" t="-631" r="-8632" b="631"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i="1" dirty="0">
                <a:solidFill>
                  <a:srgbClr val="FFFF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6553D0-FDB3-4CE6-B373-EF6E44DC5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65" t="1139" r="29187"/>
            <a:stretch/>
          </p:blipFill>
          <p:spPr>
            <a:xfrm>
              <a:off x="3325040" y="1827336"/>
              <a:ext cx="3152500" cy="4892578"/>
            </a:xfrm>
            <a:prstGeom prst="rect">
              <a:avLst/>
            </a:prstGeom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C56E08B-725B-4027-80CC-843E8A3650FD}"/>
              </a:ext>
            </a:extLst>
          </p:cNvPr>
          <p:cNvSpPr/>
          <p:nvPr/>
        </p:nvSpPr>
        <p:spPr>
          <a:xfrm>
            <a:off x="589118" y="1963676"/>
            <a:ext cx="3357197" cy="4192862"/>
          </a:xfrm>
          <a:prstGeom prst="roundRect">
            <a:avLst>
              <a:gd name="adj" fmla="val 1360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942" t="-19642" r="-27439" b="-74861"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i="1" dirty="0">
              <a:solidFill>
                <a:srgbClr val="2F55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05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1518874" y="780857"/>
            <a:ext cx="2301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특별 기능</a:t>
            </a:r>
          </a:p>
        </p:txBody>
      </p:sp>
      <p:pic>
        <p:nvPicPr>
          <p:cNvPr id="44" name="그래픽 43" descr="달과 별 단색으로 채워진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380069" y="1002338"/>
            <a:ext cx="4347898" cy="43478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-19024"/>
            <a:ext cx="12192000" cy="738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CD791C78-03CA-4080-9F5D-5DA252C95BD0}"/>
              </a:ext>
            </a:extLst>
          </p:cNvPr>
          <p:cNvSpPr/>
          <p:nvPr/>
        </p:nvSpPr>
        <p:spPr>
          <a:xfrm>
            <a:off x="3461800" y="886807"/>
            <a:ext cx="4229506" cy="75537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질문화면에 뜨는 캐릭터 보여주기</a:t>
            </a:r>
            <a:endParaRPr lang="en-US" altLang="ko-KR" dirty="0"/>
          </a:p>
          <a:p>
            <a:pPr algn="ctr"/>
            <a:r>
              <a:rPr lang="ko-KR" altLang="en-US" dirty="0"/>
              <a:t>나무</a:t>
            </a:r>
            <a:r>
              <a:rPr lang="en-US" altLang="ko-KR" dirty="0"/>
              <a:t>, </a:t>
            </a:r>
            <a:r>
              <a:rPr lang="ko-KR" altLang="en-US" dirty="0"/>
              <a:t>달 생김새정도   스크린 보여주기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97DD1-81EB-4DC3-B3F7-DEEBB11928FC}"/>
              </a:ext>
            </a:extLst>
          </p:cNvPr>
          <p:cNvSpPr txBox="1"/>
          <p:nvPr/>
        </p:nvSpPr>
        <p:spPr>
          <a:xfrm>
            <a:off x="1345640" y="88529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C838B6-4366-4425-862F-7839A118AB1B}"/>
              </a:ext>
            </a:extLst>
          </p:cNvPr>
          <p:cNvGrpSpPr/>
          <p:nvPr/>
        </p:nvGrpSpPr>
        <p:grpSpPr>
          <a:xfrm>
            <a:off x="7176701" y="1288688"/>
            <a:ext cx="4227065" cy="5643984"/>
            <a:chOff x="6850933" y="1240363"/>
            <a:chExt cx="3644769" cy="669188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E85641-2883-4EAC-944F-AF4CBC422559}"/>
                </a:ext>
              </a:extLst>
            </p:cNvPr>
            <p:cNvGrpSpPr/>
            <p:nvPr/>
          </p:nvGrpSpPr>
          <p:grpSpPr>
            <a:xfrm>
              <a:off x="6850933" y="1240363"/>
              <a:ext cx="3644769" cy="6691889"/>
              <a:chOff x="862064" y="1747865"/>
              <a:chExt cx="3461054" cy="575583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0E2DA9-5AA0-42C3-911E-4DF8630C33C9}"/>
                  </a:ext>
                </a:extLst>
              </p:cNvPr>
              <p:cNvSpPr/>
              <p:nvPr/>
            </p:nvSpPr>
            <p:spPr>
              <a:xfrm>
                <a:off x="1146003" y="2422172"/>
                <a:ext cx="3091642" cy="4473843"/>
              </a:xfrm>
              <a:prstGeom prst="rect">
                <a:avLst/>
              </a:prstGeom>
              <a:noFill/>
              <a:ln w="34925">
                <a:solidFill>
                  <a:srgbClr val="6C9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525E966-1E40-4714-BF26-7B6327344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3304" y="3215345"/>
                <a:ext cx="2877039" cy="0"/>
              </a:xfrm>
              <a:prstGeom prst="line">
                <a:avLst/>
              </a:prstGeom>
              <a:ln w="15875">
                <a:solidFill>
                  <a:srgbClr val="6C9F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A1860B-CBF4-4A09-AC17-FBAF22E0461D}"/>
                  </a:ext>
                </a:extLst>
              </p:cNvPr>
              <p:cNvSpPr txBox="1"/>
              <p:nvPr/>
            </p:nvSpPr>
            <p:spPr>
              <a:xfrm>
                <a:off x="1718463" y="2603044"/>
                <a:ext cx="1946720" cy="4708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r>
                  <a:rPr lang="ko-KR" altLang="en-US" sz="240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성장 아이템 도입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F8A253-F071-444B-8B77-B868FCCE7413}"/>
                  </a:ext>
                </a:extLst>
              </p:cNvPr>
              <p:cNvSpPr txBox="1"/>
              <p:nvPr/>
            </p:nvSpPr>
            <p:spPr>
              <a:xfrm>
                <a:off x="862064" y="3210725"/>
                <a:ext cx="3461054" cy="42929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 latinLnBrk="1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만의 귀여운 캐릭터 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00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와 함께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성장하는 나무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차오르는 달을 감상해요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심미적 효과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만의 특징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흥미도 향상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앱 사용 지속 동기 부여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참여형 광고 수익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685474-F2F5-4B1F-BC59-9BDFF774FB10}"/>
                  </a:ext>
                </a:extLst>
              </p:cNvPr>
              <p:cNvSpPr txBox="1"/>
              <p:nvPr/>
            </p:nvSpPr>
            <p:spPr>
              <a:xfrm>
                <a:off x="939202" y="1747865"/>
                <a:ext cx="175420" cy="73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endParaRPr lang="ko-KR" altLang="en-US" sz="4950" dirty="0">
                  <a:solidFill>
                    <a:srgbClr val="6C9FCC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234F30-487A-49C8-ADF5-97B7BD9BB248}"/>
                </a:ext>
              </a:extLst>
            </p:cNvPr>
            <p:cNvSpPr txBox="1"/>
            <p:nvPr/>
          </p:nvSpPr>
          <p:spPr>
            <a:xfrm>
              <a:off x="6976512" y="1453965"/>
              <a:ext cx="993628" cy="8501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05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09F7D19-0C76-4D3D-9516-31366D229BF6}"/>
              </a:ext>
            </a:extLst>
          </p:cNvPr>
          <p:cNvSpPr txBox="1"/>
          <p:nvPr/>
        </p:nvSpPr>
        <p:spPr>
          <a:xfrm>
            <a:off x="-238804" y="651403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DBFFE6E9-86C3-42FD-A9DA-84FDA247FE7A}"/>
              </a:ext>
            </a:extLst>
          </p:cNvPr>
          <p:cNvSpPr/>
          <p:nvPr/>
        </p:nvSpPr>
        <p:spPr>
          <a:xfrm>
            <a:off x="7935304" y="925442"/>
            <a:ext cx="2784031" cy="106362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기능설명 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이 기능이 왜 필요한지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60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88E72965-17AE-4916-B9C8-5653DB18B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96" y="634134"/>
            <a:ext cx="4428446" cy="62426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6248BD-13FB-4CB8-BD48-144DBFD56BE6}"/>
              </a:ext>
            </a:extLst>
          </p:cNvPr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F9B993-3536-436D-96FB-096E4ED6243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6E8C83-64F5-44B9-9C57-5963FD73C891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정성 들여 키워가는  나무</a:t>
            </a:r>
            <a:endParaRPr lang="en-US" altLang="ko-KR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나무 성장에 따른 달과 배경의 변화를 감상하는 재미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10F192-1DBD-4798-B77E-F45D1BA31AE3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05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F5502BC-995F-472A-9B8E-C3AF6D8A17A5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4963EF-D758-4B54-B53B-D305CD8E6F07}"/>
              </a:ext>
            </a:extLst>
          </p:cNvPr>
          <p:cNvSpPr txBox="1"/>
          <p:nvPr/>
        </p:nvSpPr>
        <p:spPr>
          <a:xfrm>
            <a:off x="2029228" y="128272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6FDCF3-1DA9-4B55-90A6-BD48516A9817}"/>
              </a:ext>
            </a:extLst>
          </p:cNvPr>
          <p:cNvSpPr txBox="1"/>
          <p:nvPr/>
        </p:nvSpPr>
        <p:spPr>
          <a:xfrm>
            <a:off x="-328006" y="6486734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A8AFC9BC-27F6-42F6-9630-25BC91C64A92}"/>
              </a:ext>
            </a:extLst>
          </p:cNvPr>
          <p:cNvSpPr/>
          <p:nvPr/>
        </p:nvSpPr>
        <p:spPr>
          <a:xfrm>
            <a:off x="4844497" y="371160"/>
            <a:ext cx="6356387" cy="9289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나무와 달의 성장 중심으로 화면 겹쳐서 애니메이션처럼 보여주기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 참여형 광고수익 창출과정임을 살짝 언급</a:t>
            </a:r>
            <a:r>
              <a:rPr lang="en-US" altLang="ko-KR" sz="1400" dirty="0"/>
              <a:t>.!(</a:t>
            </a:r>
            <a:r>
              <a:rPr lang="ko-KR" altLang="en-US" sz="1400" dirty="0"/>
              <a:t>뒤에 수익창출방안에 나오므로</a:t>
            </a:r>
            <a:r>
              <a:rPr lang="en-US" altLang="ko-KR" sz="1400" dirty="0"/>
              <a:t>) </a:t>
            </a:r>
          </a:p>
        </p:txBody>
      </p:sp>
      <p:pic>
        <p:nvPicPr>
          <p:cNvPr id="11" name="그림 10" descr="밤하늘이(가) 표시된 사진&#10;&#10;자동 생성된 설명">
            <a:extLst>
              <a:ext uri="{FF2B5EF4-FFF2-40B4-BE49-F238E27FC236}">
                <a16:creationId xmlns:a16="http://schemas.microsoft.com/office/drawing/2014/main" id="{973207F8-BF98-4887-9962-E741BDF89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18" y="755127"/>
            <a:ext cx="4326200" cy="6098547"/>
          </a:xfrm>
          <a:prstGeom prst="rect">
            <a:avLst/>
          </a:prstGeom>
        </p:spPr>
      </p:pic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9DA7AB61-FE01-47BF-AE9B-4ACD883E7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92" y="759455"/>
            <a:ext cx="4326199" cy="60985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6F126A-2496-4637-90AB-F58B2867B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65" y="773942"/>
            <a:ext cx="4326199" cy="6098545"/>
          </a:xfrm>
          <a:prstGeom prst="rect">
            <a:avLst/>
          </a:prstGeom>
        </p:spPr>
      </p:pic>
      <p:pic>
        <p:nvPicPr>
          <p:cNvPr id="6" name="그림 5" descr="밤하늘이(가) 표시된 사진&#10;&#10;자동 생성된 설명">
            <a:extLst>
              <a:ext uri="{FF2B5EF4-FFF2-40B4-BE49-F238E27FC236}">
                <a16:creationId xmlns:a16="http://schemas.microsoft.com/office/drawing/2014/main" id="{EB0EB274-346E-4B6D-83D0-89EF8C22B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07" y="776106"/>
            <a:ext cx="4425593" cy="6098545"/>
          </a:xfrm>
          <a:prstGeom prst="rect">
            <a:avLst/>
          </a:prstGeom>
        </p:spPr>
      </p:pic>
      <p:pic>
        <p:nvPicPr>
          <p:cNvPr id="3" name="그래픽 2" descr="동전 단색으로 채워진">
            <a:extLst>
              <a:ext uri="{FF2B5EF4-FFF2-40B4-BE49-F238E27FC236}">
                <a16:creationId xmlns:a16="http://schemas.microsoft.com/office/drawing/2014/main" id="{4E368C13-5A67-44A1-A11B-C74FAF971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94" y="4891304"/>
            <a:ext cx="1796701" cy="17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>
            <a:alpha val="7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62599-F38A-4648-B3D9-45702F87A066}"/>
              </a:ext>
            </a:extLst>
          </p:cNvPr>
          <p:cNvGrpSpPr/>
          <p:nvPr/>
        </p:nvGrpSpPr>
        <p:grpSpPr>
          <a:xfrm>
            <a:off x="2589912" y="631042"/>
            <a:ext cx="7012175" cy="5501923"/>
            <a:chOff x="2621706" y="907012"/>
            <a:chExt cx="7012175" cy="550192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ECFCE28-A27A-4F01-9805-85649A16ACFE}"/>
                </a:ext>
              </a:extLst>
            </p:cNvPr>
            <p:cNvGrpSpPr/>
            <p:nvPr/>
          </p:nvGrpSpPr>
          <p:grpSpPr>
            <a:xfrm>
              <a:off x="3546090" y="907012"/>
              <a:ext cx="6087791" cy="5501923"/>
              <a:chOff x="-135357" y="1003177"/>
              <a:chExt cx="9004604" cy="557115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1939D0-5091-4C24-9D28-D5C647A5FA6B}"/>
                  </a:ext>
                </a:extLst>
              </p:cNvPr>
              <p:cNvSpPr/>
              <p:nvPr/>
            </p:nvSpPr>
            <p:spPr>
              <a:xfrm>
                <a:off x="274753" y="1003177"/>
                <a:ext cx="8594494" cy="5571153"/>
              </a:xfrm>
              <a:prstGeom prst="rect">
                <a:avLst/>
              </a:prstGeom>
              <a:noFill/>
              <a:ln w="34925">
                <a:solidFill>
                  <a:srgbClr val="6C9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1333786-D6BF-4856-9FC7-2B75ADF7E04C}"/>
                  </a:ext>
                </a:extLst>
              </p:cNvPr>
              <p:cNvSpPr/>
              <p:nvPr/>
            </p:nvSpPr>
            <p:spPr>
              <a:xfrm>
                <a:off x="-135357" y="1387065"/>
                <a:ext cx="876300" cy="4724401"/>
              </a:xfrm>
              <a:prstGeom prst="rect">
                <a:avLst/>
              </a:prstGeom>
              <a:solidFill>
                <a:srgbClr val="FFE1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69BDAF-3DF4-4E50-B920-4E000A60CC34}"/>
                </a:ext>
              </a:extLst>
            </p:cNvPr>
            <p:cNvGrpSpPr/>
            <p:nvPr/>
          </p:nvGrpSpPr>
          <p:grpSpPr>
            <a:xfrm>
              <a:off x="2621706" y="1528641"/>
              <a:ext cx="3968280" cy="4214697"/>
              <a:chOff x="5213141" y="1843730"/>
              <a:chExt cx="3968280" cy="42146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633B2B-F10E-4787-AF1E-9558D5D1F50F}"/>
                  </a:ext>
                </a:extLst>
              </p:cNvPr>
              <p:cNvSpPr txBox="1"/>
              <p:nvPr/>
            </p:nvSpPr>
            <p:spPr>
              <a:xfrm>
                <a:off x="6517155" y="1843730"/>
                <a:ext cx="24379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sz="3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에 대하여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BA18E0-80EB-44FA-A30C-DDEF0E851E87}"/>
                  </a:ext>
                </a:extLst>
              </p:cNvPr>
              <p:cNvSpPr txBox="1"/>
              <p:nvPr/>
            </p:nvSpPr>
            <p:spPr>
              <a:xfrm>
                <a:off x="6550588" y="3430805"/>
                <a:ext cx="20740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sz="3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의 기능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A46729-6A26-4038-AD71-94F0D258A855}"/>
                  </a:ext>
                </a:extLst>
              </p:cNvPr>
              <p:cNvSpPr txBox="1"/>
              <p:nvPr/>
            </p:nvSpPr>
            <p:spPr>
              <a:xfrm>
                <a:off x="6505227" y="4955896"/>
                <a:ext cx="23818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sz="32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의 수익성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51C49D-181D-4D91-955F-DF471A45C574}"/>
                  </a:ext>
                </a:extLst>
              </p:cNvPr>
              <p:cNvSpPr txBox="1"/>
              <p:nvPr/>
            </p:nvSpPr>
            <p:spPr>
              <a:xfrm>
                <a:off x="6581380" y="4002864"/>
                <a:ext cx="24406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를 자세히 살펴보는 시간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C906F2-02FA-4525-AD08-6692DC42A51B}"/>
                  </a:ext>
                </a:extLst>
              </p:cNvPr>
              <p:cNvSpPr txBox="1"/>
              <p:nvPr/>
            </p:nvSpPr>
            <p:spPr>
              <a:xfrm>
                <a:off x="6558074" y="2470967"/>
                <a:ext cx="14403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의 개발배경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A06CC7F-A615-46DC-A7B4-C701B783F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5682" y="1867309"/>
                <a:ext cx="0" cy="1028717"/>
              </a:xfrm>
              <a:prstGeom prst="line">
                <a:avLst/>
              </a:prstGeom>
              <a:ln w="34925">
                <a:solidFill>
                  <a:srgbClr val="2F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54A1C5C-7890-4B6F-B5B3-8F25E3ABE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902" y="3429000"/>
                <a:ext cx="0" cy="1028717"/>
              </a:xfrm>
              <a:prstGeom prst="line">
                <a:avLst/>
              </a:prstGeom>
              <a:ln w="34925">
                <a:solidFill>
                  <a:srgbClr val="2F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3A1C82B9-B107-4A8D-B340-FF15A2973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5682" y="4981914"/>
                <a:ext cx="0" cy="1028717"/>
              </a:xfrm>
              <a:prstGeom prst="line">
                <a:avLst/>
              </a:prstGeom>
              <a:ln w="34925">
                <a:solidFill>
                  <a:srgbClr val="2F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0537FAE-D598-45B8-99C1-5660A7027DB3}"/>
                  </a:ext>
                </a:extLst>
              </p:cNvPr>
              <p:cNvGrpSpPr/>
              <p:nvPr/>
            </p:nvGrpSpPr>
            <p:grpSpPr>
              <a:xfrm>
                <a:off x="6531547" y="5530901"/>
                <a:ext cx="2649874" cy="527526"/>
                <a:chOff x="1859051" y="2472153"/>
                <a:chExt cx="2649874" cy="52752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022434-98F9-45A1-9F4C-61411AF3AF27}"/>
                    </a:ext>
                  </a:extLst>
                </p:cNvPr>
                <p:cNvSpPr txBox="1"/>
                <p:nvPr/>
              </p:nvSpPr>
              <p:spPr>
                <a:xfrm>
                  <a:off x="1885578" y="2472153"/>
                  <a:ext cx="262334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LUNA</a:t>
                  </a:r>
                  <a:r>
                    <a:rPr lang="ko-KR" altLang="en-US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의 수요</a:t>
                  </a:r>
                  <a:r>
                    <a:rPr lang="en-US" altLang="ko-KR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, </a:t>
                  </a:r>
                  <a:r>
                    <a:rPr lang="ko-KR" altLang="en-US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수익성 검토 및 전망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868CE62-4960-43FC-8679-F154BCB90400}"/>
                    </a:ext>
                  </a:extLst>
                </p:cNvPr>
                <p:cNvSpPr txBox="1"/>
                <p:nvPr/>
              </p:nvSpPr>
              <p:spPr>
                <a:xfrm>
                  <a:off x="1859051" y="2661125"/>
                  <a:ext cx="18473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1600" dirty="0">
                    <a:latin typeface="나눔고딕 Light" panose="020D0904000000000000" pitchFamily="50" charset="-127"/>
                    <a:ea typeface="나눔고딕 Light" panose="020D0904000000000000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B91AAB-A350-4CBD-B201-3D3CC6B2B619}"/>
                  </a:ext>
                </a:extLst>
              </p:cNvPr>
              <p:cNvSpPr txBox="1"/>
              <p:nvPr/>
            </p:nvSpPr>
            <p:spPr>
              <a:xfrm>
                <a:off x="5261232" y="1843730"/>
                <a:ext cx="89319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600" b="1" dirty="0">
                    <a:solidFill>
                      <a:srgbClr val="2F5597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01</a:t>
                </a:r>
                <a:endParaRPr lang="ko-KR" altLang="en-US" sz="66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C1181E-8A08-4BB3-AD4C-0140D5D779E0}"/>
                  </a:ext>
                </a:extLst>
              </p:cNvPr>
              <p:cNvSpPr txBox="1"/>
              <p:nvPr/>
            </p:nvSpPr>
            <p:spPr>
              <a:xfrm>
                <a:off x="5213141" y="3303712"/>
                <a:ext cx="98937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600" b="1" dirty="0">
                    <a:solidFill>
                      <a:srgbClr val="2F5597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02</a:t>
                </a:r>
                <a:endParaRPr lang="ko-KR" altLang="en-US" sz="66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300026-267D-488E-A6D0-688F6F920268}"/>
                  </a:ext>
                </a:extLst>
              </p:cNvPr>
              <p:cNvSpPr txBox="1"/>
              <p:nvPr/>
            </p:nvSpPr>
            <p:spPr>
              <a:xfrm>
                <a:off x="5213141" y="4902635"/>
                <a:ext cx="100059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600" b="1" dirty="0">
                    <a:solidFill>
                      <a:srgbClr val="2F5597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03</a:t>
                </a:r>
                <a:endParaRPr lang="ko-KR" altLang="en-US" sz="66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338060"/>
            <a:ext cx="2300438" cy="585966"/>
            <a:chOff x="1375366" y="488239"/>
            <a:chExt cx="1455938" cy="544340"/>
          </a:xfrm>
          <a:solidFill>
            <a:srgbClr val="2F5597"/>
          </a:solidFill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375366" y="488239"/>
              <a:ext cx="1455938" cy="544340"/>
              <a:chOff x="0" y="681037"/>
              <a:chExt cx="1262742" cy="538163"/>
            </a:xfrm>
            <a:grpFill/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75653" y="681037"/>
                <a:ext cx="8708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0" y="681037"/>
                <a:ext cx="1099461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89860" y="545974"/>
              <a:ext cx="429351" cy="42886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차례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88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06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1472665" y="821912"/>
            <a:ext cx="2301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특별 기능</a:t>
            </a:r>
          </a:p>
        </p:txBody>
      </p:sp>
      <p:pic>
        <p:nvPicPr>
          <p:cNvPr id="44" name="그래픽 43" descr="달과 별 단색으로 채워진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33306" y="852732"/>
            <a:ext cx="4347898" cy="43478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-19024"/>
            <a:ext cx="12192000" cy="738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CD791C78-03CA-4080-9F5D-5DA252C95BD0}"/>
              </a:ext>
            </a:extLst>
          </p:cNvPr>
          <p:cNvSpPr/>
          <p:nvPr/>
        </p:nvSpPr>
        <p:spPr>
          <a:xfrm>
            <a:off x="1867462" y="1082338"/>
            <a:ext cx="5195055" cy="83117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거리 범위 서울 한정임을 언급해줘야 </a:t>
            </a:r>
            <a:r>
              <a:rPr lang="ko-KR" altLang="en-US" dirty="0" err="1"/>
              <a:t>할듯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맛집 추천 카테고리와 페이지 이미지 사용예정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97DD1-81EB-4DC3-B3F7-DEEBB11928FC}"/>
              </a:ext>
            </a:extLst>
          </p:cNvPr>
          <p:cNvSpPr txBox="1"/>
          <p:nvPr/>
        </p:nvSpPr>
        <p:spPr>
          <a:xfrm>
            <a:off x="1345640" y="88529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55AC2E-3D16-4557-91D7-23F100107A67}"/>
              </a:ext>
            </a:extLst>
          </p:cNvPr>
          <p:cNvGrpSpPr/>
          <p:nvPr/>
        </p:nvGrpSpPr>
        <p:grpSpPr>
          <a:xfrm>
            <a:off x="6872528" y="1290176"/>
            <a:ext cx="3644768" cy="5140114"/>
            <a:chOff x="6932165" y="1240363"/>
            <a:chExt cx="3644768" cy="492791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E85641-2883-4EAC-944F-AF4CBC422559}"/>
                </a:ext>
              </a:extLst>
            </p:cNvPr>
            <p:cNvGrpSpPr/>
            <p:nvPr/>
          </p:nvGrpSpPr>
          <p:grpSpPr>
            <a:xfrm>
              <a:off x="6932165" y="1240363"/>
              <a:ext cx="3644768" cy="4927915"/>
              <a:chOff x="939202" y="1747865"/>
              <a:chExt cx="3461054" cy="423860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0E2DA9-5AA0-42C3-911E-4DF8630C33C9}"/>
                  </a:ext>
                </a:extLst>
              </p:cNvPr>
              <p:cNvSpPr/>
              <p:nvPr/>
            </p:nvSpPr>
            <p:spPr>
              <a:xfrm>
                <a:off x="1146003" y="2422173"/>
                <a:ext cx="3091642" cy="3564294"/>
              </a:xfrm>
              <a:prstGeom prst="rect">
                <a:avLst/>
              </a:prstGeom>
              <a:noFill/>
              <a:ln w="34925">
                <a:solidFill>
                  <a:srgbClr val="6C9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525E966-1E40-4714-BF26-7B6327344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3304" y="3182912"/>
                <a:ext cx="2877040" cy="0"/>
              </a:xfrm>
              <a:prstGeom prst="line">
                <a:avLst/>
              </a:prstGeom>
              <a:ln w="15875">
                <a:solidFill>
                  <a:srgbClr val="6C9F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A1860B-CBF4-4A09-AC17-FBAF22E0461D}"/>
                  </a:ext>
                </a:extLst>
              </p:cNvPr>
              <p:cNvSpPr txBox="1"/>
              <p:nvPr/>
            </p:nvSpPr>
            <p:spPr>
              <a:xfrm>
                <a:off x="1986132" y="2641241"/>
                <a:ext cx="1353543" cy="397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r>
                  <a:rPr lang="ko-KR" altLang="en-US" sz="2400" b="1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맛집 추천</a:t>
                </a:r>
                <a:endPara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F8A253-F071-444B-8B77-B868FCCE7413}"/>
                  </a:ext>
                </a:extLst>
              </p:cNvPr>
              <p:cNvSpPr txBox="1"/>
              <p:nvPr/>
            </p:nvSpPr>
            <p:spPr>
              <a:xfrm>
                <a:off x="939202" y="3363004"/>
                <a:ext cx="3461054" cy="24433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위치기반 서비스로 쉽고 빠르게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</a:p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취향에 맞는 맛집 추천 받기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!!</a:t>
                </a:r>
              </a:p>
              <a:p>
                <a:pPr algn="ctr" defTabSz="685800" latinLnBrk="1">
                  <a:lnSpc>
                    <a:spcPct val="150000"/>
                  </a:lnSpc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위치가 가까운 효율성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취향 반영의 편리함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가격대별로 추천하는 경제성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광고 수익 창출 가능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685474-F2F5-4B1F-BC59-9BDFF774FB10}"/>
                  </a:ext>
                </a:extLst>
              </p:cNvPr>
              <p:cNvSpPr txBox="1"/>
              <p:nvPr/>
            </p:nvSpPr>
            <p:spPr>
              <a:xfrm>
                <a:off x="939202" y="1747865"/>
                <a:ext cx="175420" cy="73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endParaRPr lang="ko-KR" altLang="en-US" sz="4950" dirty="0">
                  <a:solidFill>
                    <a:srgbClr val="6C9FCC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81D798-B75B-4D34-BC3B-49E30B3E71FE}"/>
                </a:ext>
              </a:extLst>
            </p:cNvPr>
            <p:cNvSpPr txBox="1"/>
            <p:nvPr/>
          </p:nvSpPr>
          <p:spPr>
            <a:xfrm>
              <a:off x="7041039" y="1526561"/>
              <a:ext cx="993628" cy="8501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06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CB6D25B-FF12-4BBD-AEB0-1C75B9AEC46E}"/>
              </a:ext>
            </a:extLst>
          </p:cNvPr>
          <p:cNvSpPr txBox="1"/>
          <p:nvPr/>
        </p:nvSpPr>
        <p:spPr>
          <a:xfrm>
            <a:off x="-238804" y="651403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91BAE02A-02CF-4082-86A8-C8888E0A4469}"/>
              </a:ext>
            </a:extLst>
          </p:cNvPr>
          <p:cNvSpPr/>
          <p:nvPr/>
        </p:nvSpPr>
        <p:spPr>
          <a:xfrm>
            <a:off x="8721334" y="652660"/>
            <a:ext cx="2784031" cy="106362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기능설명 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이 기능이 왜 필요한지</a:t>
            </a:r>
            <a:endParaRPr lang="en-US" altLang="ko-KR" dirty="0"/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3E0F64CB-B776-49BE-BAA0-7919FEA38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43" y="2180262"/>
            <a:ext cx="3926405" cy="392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3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식탁에 가지런히 놓은 서양 음식">
            <a:extLst>
              <a:ext uri="{FF2B5EF4-FFF2-40B4-BE49-F238E27FC236}">
                <a16:creationId xmlns:a16="http://schemas.microsoft.com/office/drawing/2014/main" id="{A34DD7C7-A8EC-447D-8EC7-4412A3F5F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0964">
            <a:off x="5493124" y="2325028"/>
            <a:ext cx="2660967" cy="2473680"/>
          </a:xfrm>
          <a:prstGeom prst="ellipse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나만의 실록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9582E9-1B90-48B5-A3CB-CE104D39707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5754FB-D71F-4789-B328-3EEF7E5D32A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먹는 것에는 언제나 진심인 분들을 위해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더 이상 힘들게 검색하지 마세요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8AFE07-2C92-43A3-B160-559D3A93E135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06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345131A-E348-4A75-BF85-6402B3A28BF8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E47668-D67C-4999-8A15-C5CF15010092}"/>
              </a:ext>
            </a:extLst>
          </p:cNvPr>
          <p:cNvGrpSpPr/>
          <p:nvPr/>
        </p:nvGrpSpPr>
        <p:grpSpPr>
          <a:xfrm rot="19800000">
            <a:off x="5341487" y="1570822"/>
            <a:ext cx="2963692" cy="3934694"/>
            <a:chOff x="4782286" y="1559966"/>
            <a:chExt cx="2870731" cy="3935959"/>
          </a:xfrm>
          <a:effectLst/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366BE1-D71C-4065-82E9-A79CF5CB4408}"/>
                </a:ext>
              </a:extLst>
            </p:cNvPr>
            <p:cNvGrpSpPr/>
            <p:nvPr/>
          </p:nvGrpSpPr>
          <p:grpSpPr>
            <a:xfrm>
              <a:off x="4873279" y="2183570"/>
              <a:ext cx="2688751" cy="3312355"/>
              <a:chOff x="4873279" y="2183570"/>
              <a:chExt cx="2688751" cy="3312355"/>
            </a:xfrm>
          </p:grpSpPr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F4C21147-5191-46BE-9700-7D50E4673172}"/>
                  </a:ext>
                </a:extLst>
              </p:cNvPr>
              <p:cNvSpPr/>
              <p:nvPr/>
            </p:nvSpPr>
            <p:spPr>
              <a:xfrm rot="19800000">
                <a:off x="4873279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FF898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DCB845D-C881-4D6C-B738-397A1F7FD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FF89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12F3DAA-A040-4FBB-A3DC-603FC643890A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28" name="원호 27">
                <a:extLst>
                  <a:ext uri="{FF2B5EF4-FFF2-40B4-BE49-F238E27FC236}">
                    <a16:creationId xmlns:a16="http://schemas.microsoft.com/office/drawing/2014/main" id="{E2D952D7-75ED-454E-8294-6CDB99D9D528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7030A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C0EF8B7-C2B0-4CC6-B8F9-F46F79A03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1D259822-1105-4BC2-91E8-FD113DA381FC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FF898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F1FA50B5-13EE-4E3B-80D6-812A324F6D63}"/>
                </a:ext>
              </a:extLst>
            </p:cNvPr>
            <p:cNvSpPr/>
            <p:nvPr/>
          </p:nvSpPr>
          <p:spPr>
            <a:xfrm rot="9000000">
              <a:off x="4782286" y="2085346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7030A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자유형 55">
            <a:extLst>
              <a:ext uri="{FF2B5EF4-FFF2-40B4-BE49-F238E27FC236}">
                <a16:creationId xmlns:a16="http://schemas.microsoft.com/office/drawing/2014/main" id="{2A46C64E-505C-4E18-BCE8-79D046128691}"/>
              </a:ext>
            </a:extLst>
          </p:cNvPr>
          <p:cNvSpPr/>
          <p:nvPr/>
        </p:nvSpPr>
        <p:spPr>
          <a:xfrm>
            <a:off x="2766976" y="3590865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58">
            <a:extLst>
              <a:ext uri="{FF2B5EF4-FFF2-40B4-BE49-F238E27FC236}">
                <a16:creationId xmlns:a16="http://schemas.microsoft.com/office/drawing/2014/main" id="{CDC6EC77-3C5F-40BA-87CF-FE6F3D12E8C4}"/>
              </a:ext>
            </a:extLst>
          </p:cNvPr>
          <p:cNvSpPr/>
          <p:nvPr/>
        </p:nvSpPr>
        <p:spPr>
          <a:xfrm>
            <a:off x="9235117" y="3365508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rgbClr val="FF8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EC7CED-2C6E-4DBE-A9F1-436620115B6D}"/>
              </a:ext>
            </a:extLst>
          </p:cNvPr>
          <p:cNvGrpSpPr/>
          <p:nvPr/>
        </p:nvGrpSpPr>
        <p:grpSpPr>
          <a:xfrm>
            <a:off x="8828265" y="2318520"/>
            <a:ext cx="3112458" cy="3446006"/>
            <a:chOff x="8828265" y="2318520"/>
            <a:chExt cx="3112458" cy="344600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7D0D6B7-5A15-4B5B-B8E8-1FE8D29442B9}"/>
                </a:ext>
              </a:extLst>
            </p:cNvPr>
            <p:cNvSpPr/>
            <p:nvPr/>
          </p:nvSpPr>
          <p:spPr>
            <a:xfrm>
              <a:off x="8828265" y="4463464"/>
              <a:ext cx="3112458" cy="130106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FF898C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어느정도 가격대를 원하세요</a:t>
              </a:r>
              <a:r>
                <a:rPr lang="en-US" altLang="ko-KR" b="1" dirty="0">
                  <a:solidFill>
                    <a:srgbClr val="FF898C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원하는 가격대에 해당하는 음식들을 우선적으로 추천해드립니다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8774BC3-F08F-420C-90C3-87AB0E549DD9}"/>
                </a:ext>
              </a:extLst>
            </p:cNvPr>
            <p:cNvGrpSpPr/>
            <p:nvPr/>
          </p:nvGrpSpPr>
          <p:grpSpPr>
            <a:xfrm>
              <a:off x="8961030" y="2318520"/>
              <a:ext cx="2358077" cy="1915770"/>
              <a:chOff x="8982368" y="2570645"/>
              <a:chExt cx="2209788" cy="1739661"/>
            </a:xfrm>
          </p:grpSpPr>
          <p:sp>
            <p:nvSpPr>
              <p:cNvPr id="20" name="양쪽 모서리가 둥근 사각형 57">
                <a:extLst>
                  <a:ext uri="{FF2B5EF4-FFF2-40B4-BE49-F238E27FC236}">
                    <a16:creationId xmlns:a16="http://schemas.microsoft.com/office/drawing/2014/main" id="{41D4B588-6075-4F04-A343-1278C1C68DBC}"/>
                  </a:ext>
                </a:extLst>
              </p:cNvPr>
              <p:cNvSpPr/>
              <p:nvPr/>
            </p:nvSpPr>
            <p:spPr>
              <a:xfrm>
                <a:off x="8985985" y="2570645"/>
                <a:ext cx="2206171" cy="438604"/>
              </a:xfrm>
              <a:prstGeom prst="round2SameRect">
                <a:avLst>
                  <a:gd name="adj1" fmla="val 28990"/>
                  <a:gd name="adj2" fmla="val 0"/>
                </a:avLst>
              </a:prstGeom>
              <a:solidFill>
                <a:srgbClr val="FF898C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solidFill>
                      <a:prstClr val="white"/>
                    </a:solidFill>
                  </a:rPr>
                  <a:t>● </a:t>
                </a:r>
                <a:r>
                  <a:rPr lang="en-US" altLang="ko-KR" sz="1050" dirty="0">
                    <a:solidFill>
                      <a:prstClr val="white"/>
                    </a:solidFill>
                  </a:rPr>
                  <a:t>10000</a:t>
                </a:r>
                <a:r>
                  <a:rPr lang="ko-KR" altLang="en-US" sz="1050" dirty="0">
                    <a:solidFill>
                      <a:prstClr val="white"/>
                    </a:solidFill>
                  </a:rPr>
                  <a:t>원 이하</a:t>
                </a:r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양쪽 모서리가 둥근 사각형 59">
                <a:extLst>
                  <a:ext uri="{FF2B5EF4-FFF2-40B4-BE49-F238E27FC236}">
                    <a16:creationId xmlns:a16="http://schemas.microsoft.com/office/drawing/2014/main" id="{B406E8ED-46C5-4105-AB7C-3DC9CF9AF23F}"/>
                  </a:ext>
                </a:extLst>
              </p:cNvPr>
              <p:cNvSpPr/>
              <p:nvPr/>
            </p:nvSpPr>
            <p:spPr>
              <a:xfrm>
                <a:off x="8985985" y="3009249"/>
                <a:ext cx="2206171" cy="43860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solidFill>
                      <a:srgbClr val="FF898C"/>
                    </a:solidFill>
                  </a:rPr>
                  <a:t>○</a:t>
                </a:r>
                <a:r>
                  <a:rPr lang="ko-KR" altLang="en-US" dirty="0">
                    <a:solidFill>
                      <a:srgbClr val="264259"/>
                    </a:solidFill>
                  </a:rPr>
                  <a:t> </a:t>
                </a:r>
                <a:r>
                  <a:rPr lang="en-US" altLang="ko-KR" sz="1050" dirty="0">
                    <a:solidFill>
                      <a:srgbClr val="264259"/>
                    </a:solidFill>
                  </a:rPr>
                  <a:t>10000 ~ 20000</a:t>
                </a:r>
                <a:r>
                  <a:rPr lang="ko-KR" altLang="en-US" sz="1050" dirty="0">
                    <a:solidFill>
                      <a:srgbClr val="264259"/>
                    </a:solidFill>
                  </a:rPr>
                  <a:t> </a:t>
                </a:r>
                <a:endParaRPr lang="en-US" altLang="ko-KR" sz="1050" dirty="0">
                  <a:solidFill>
                    <a:srgbClr val="264259"/>
                  </a:solidFill>
                </a:endParaRPr>
              </a:p>
            </p:txBody>
          </p:sp>
          <p:sp>
            <p:nvSpPr>
              <p:cNvPr id="32" name="양쪽 모서리가 둥근 사각형 59">
                <a:extLst>
                  <a:ext uri="{FF2B5EF4-FFF2-40B4-BE49-F238E27FC236}">
                    <a16:creationId xmlns:a16="http://schemas.microsoft.com/office/drawing/2014/main" id="{831991D3-5BD3-4A8B-BD94-24877E4BE2E2}"/>
                  </a:ext>
                </a:extLst>
              </p:cNvPr>
              <p:cNvSpPr/>
              <p:nvPr/>
            </p:nvSpPr>
            <p:spPr>
              <a:xfrm>
                <a:off x="8982368" y="3871702"/>
                <a:ext cx="2206171" cy="438604"/>
              </a:xfrm>
              <a:prstGeom prst="round2SameRect">
                <a:avLst>
                  <a:gd name="adj1" fmla="val 0"/>
                  <a:gd name="adj2" fmla="val 2606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solidFill>
                      <a:srgbClr val="FF898C"/>
                    </a:solidFill>
                  </a:rPr>
                  <a:t>○</a:t>
                </a:r>
                <a:r>
                  <a:rPr lang="ko-KR" altLang="en-US" dirty="0">
                    <a:solidFill>
                      <a:srgbClr val="264259"/>
                    </a:solidFill>
                  </a:rPr>
                  <a:t> </a:t>
                </a:r>
                <a:r>
                  <a:rPr lang="en-US" altLang="ko-KR" sz="1050" dirty="0">
                    <a:solidFill>
                      <a:srgbClr val="264259"/>
                    </a:solidFill>
                  </a:rPr>
                  <a:t>30000</a:t>
                </a:r>
                <a:r>
                  <a:rPr lang="ko-KR" altLang="en-US" sz="1050" dirty="0">
                    <a:solidFill>
                      <a:srgbClr val="264259"/>
                    </a:solidFill>
                  </a:rPr>
                  <a:t>원 이상 </a:t>
                </a:r>
                <a:endParaRPr lang="en-US" altLang="ko-KR" sz="1050" dirty="0">
                  <a:solidFill>
                    <a:srgbClr val="264259"/>
                  </a:solidFill>
                </a:endParaRPr>
              </a:p>
            </p:txBody>
          </p:sp>
          <p:sp>
            <p:nvSpPr>
              <p:cNvPr id="33" name="양쪽 모서리가 둥근 사각형 59">
                <a:extLst>
                  <a:ext uri="{FF2B5EF4-FFF2-40B4-BE49-F238E27FC236}">
                    <a16:creationId xmlns:a16="http://schemas.microsoft.com/office/drawing/2014/main" id="{0A0A3D42-F0AB-440B-9B4D-4B7F38E6E16B}"/>
                  </a:ext>
                </a:extLst>
              </p:cNvPr>
              <p:cNvSpPr/>
              <p:nvPr/>
            </p:nvSpPr>
            <p:spPr>
              <a:xfrm>
                <a:off x="8982368" y="3447853"/>
                <a:ext cx="2206171" cy="43860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solidFill>
                      <a:srgbClr val="FF898C"/>
                    </a:solidFill>
                  </a:rPr>
                  <a:t>○</a:t>
                </a:r>
                <a:r>
                  <a:rPr lang="ko-KR" altLang="en-US" dirty="0">
                    <a:solidFill>
                      <a:srgbClr val="264259"/>
                    </a:solidFill>
                  </a:rPr>
                  <a:t> </a:t>
                </a:r>
                <a:r>
                  <a:rPr lang="en-US" altLang="ko-KR" sz="1050" dirty="0">
                    <a:solidFill>
                      <a:srgbClr val="264259"/>
                    </a:solidFill>
                  </a:rPr>
                  <a:t>20000 ~ 30000</a:t>
                </a:r>
                <a:r>
                  <a:rPr lang="ko-KR" altLang="en-US" sz="1050" dirty="0">
                    <a:solidFill>
                      <a:srgbClr val="264259"/>
                    </a:solidFill>
                  </a:rPr>
                  <a:t> </a:t>
                </a:r>
                <a:endParaRPr lang="en-US" altLang="ko-KR" sz="1050" dirty="0">
                  <a:solidFill>
                    <a:srgbClr val="264259"/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AA9FDA-E584-407D-966A-4461F70CC2E3}"/>
              </a:ext>
            </a:extLst>
          </p:cNvPr>
          <p:cNvGrpSpPr/>
          <p:nvPr/>
        </p:nvGrpSpPr>
        <p:grpSpPr>
          <a:xfrm>
            <a:off x="2231946" y="1953194"/>
            <a:ext cx="2607378" cy="3370413"/>
            <a:chOff x="2264445" y="1986792"/>
            <a:chExt cx="2607378" cy="33704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75284B-CBFA-4EC2-85C1-5AFB88B8951A}"/>
                </a:ext>
              </a:extLst>
            </p:cNvPr>
            <p:cNvSpPr/>
            <p:nvPr/>
          </p:nvSpPr>
          <p:spPr>
            <a:xfrm>
              <a:off x="2264445" y="1986792"/>
              <a:ext cx="2518997" cy="12128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7030A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좋아하는 음식을 알려주세요</a:t>
              </a:r>
              <a:endParaRPr lang="en-US" altLang="ko-KR" b="1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관련 음식들을 우선적으로 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띄워드립니다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BF34ED9-8FE8-4365-BF23-DFFBB88D7EAF}"/>
                </a:ext>
              </a:extLst>
            </p:cNvPr>
            <p:cNvGrpSpPr/>
            <p:nvPr/>
          </p:nvGrpSpPr>
          <p:grpSpPr>
            <a:xfrm>
              <a:off x="2337477" y="3466339"/>
              <a:ext cx="2534346" cy="1890866"/>
              <a:chOff x="2782387" y="3687551"/>
              <a:chExt cx="2219614" cy="1712278"/>
            </a:xfrm>
          </p:grpSpPr>
          <p:sp>
            <p:nvSpPr>
              <p:cNvPr id="17" name="양쪽 모서리가 둥근 사각형 54">
                <a:extLst>
                  <a:ext uri="{FF2B5EF4-FFF2-40B4-BE49-F238E27FC236}">
                    <a16:creationId xmlns:a16="http://schemas.microsoft.com/office/drawing/2014/main" id="{087C19BF-AB53-4754-98F6-1DC3EC2989C2}"/>
                  </a:ext>
                </a:extLst>
              </p:cNvPr>
              <p:cNvSpPr/>
              <p:nvPr/>
            </p:nvSpPr>
            <p:spPr>
              <a:xfrm>
                <a:off x="2793228" y="4115621"/>
                <a:ext cx="2206171" cy="43860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>
                    <a:solidFill>
                      <a:srgbClr val="7030A0"/>
                    </a:solidFill>
                    <a:latin typeface="+mn-ea"/>
                  </a:rPr>
                  <a:t>●</a:t>
                </a:r>
                <a:r>
                  <a:rPr lang="ko-KR" altLang="en-US" sz="2000" dirty="0">
                    <a:solidFill>
                      <a:srgbClr val="264259"/>
                    </a:solidFill>
                    <a:latin typeface="+mn-ea"/>
                  </a:rPr>
                  <a:t> </a:t>
                </a:r>
                <a:r>
                  <a:rPr lang="ko-KR" altLang="en-US" sz="1100" dirty="0">
                    <a:solidFill>
                      <a:srgbClr val="264259"/>
                    </a:solidFill>
                    <a:latin typeface="+mn-ea"/>
                  </a:rPr>
                  <a:t>양식</a:t>
                </a:r>
                <a:endParaRPr lang="en-US" altLang="ko-KR" sz="1100" dirty="0">
                  <a:solidFill>
                    <a:srgbClr val="264259"/>
                  </a:solidFill>
                  <a:latin typeface="+mn-ea"/>
                </a:endParaRPr>
              </a:p>
            </p:txBody>
          </p:sp>
          <p:sp>
            <p:nvSpPr>
              <p:cNvPr id="19" name="양쪽 모서리가 둥근 사각형 56">
                <a:extLst>
                  <a:ext uri="{FF2B5EF4-FFF2-40B4-BE49-F238E27FC236}">
                    <a16:creationId xmlns:a16="http://schemas.microsoft.com/office/drawing/2014/main" id="{7209BC21-5EA7-4F3D-817B-C162E5E6CDC6}"/>
                  </a:ext>
                </a:extLst>
              </p:cNvPr>
              <p:cNvSpPr/>
              <p:nvPr/>
            </p:nvSpPr>
            <p:spPr>
              <a:xfrm>
                <a:off x="2795830" y="4543690"/>
                <a:ext cx="2206171" cy="438604"/>
              </a:xfrm>
              <a:prstGeom prst="round2SameRect">
                <a:avLst>
                  <a:gd name="adj1" fmla="val 0"/>
                  <a:gd name="adj2" fmla="val 424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>
                    <a:solidFill>
                      <a:srgbClr val="7030A0"/>
                    </a:solidFill>
                    <a:latin typeface="+mn-ea"/>
                  </a:rPr>
                  <a:t>○</a:t>
                </a:r>
                <a:r>
                  <a:rPr lang="ko-KR" altLang="en-US" sz="2000" dirty="0">
                    <a:solidFill>
                      <a:srgbClr val="6383EC"/>
                    </a:solidFill>
                    <a:latin typeface="+mn-ea"/>
                  </a:rPr>
                  <a:t>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중식</a:t>
                </a:r>
                <a:r>
                  <a:rPr lang="ko-KR" altLang="en-US" sz="2000" dirty="0">
                    <a:solidFill>
                      <a:srgbClr val="264259"/>
                    </a:solidFill>
                    <a:latin typeface="+mn-ea"/>
                  </a:rPr>
                  <a:t> </a:t>
                </a:r>
                <a:endParaRPr lang="en-US" altLang="ko-KR" sz="1100" dirty="0">
                  <a:solidFill>
                    <a:srgbClr val="264259"/>
                  </a:solidFill>
                  <a:latin typeface="+mn-ea"/>
                </a:endParaRPr>
              </a:p>
            </p:txBody>
          </p:sp>
          <p:sp>
            <p:nvSpPr>
              <p:cNvPr id="34" name="양쪽 모서리가 둥근 사각형 56">
                <a:extLst>
                  <a:ext uri="{FF2B5EF4-FFF2-40B4-BE49-F238E27FC236}">
                    <a16:creationId xmlns:a16="http://schemas.microsoft.com/office/drawing/2014/main" id="{A0E2CDDE-A415-45B8-A390-C104209626EE}"/>
                  </a:ext>
                </a:extLst>
              </p:cNvPr>
              <p:cNvSpPr/>
              <p:nvPr/>
            </p:nvSpPr>
            <p:spPr>
              <a:xfrm>
                <a:off x="2782387" y="4961225"/>
                <a:ext cx="2206171" cy="438604"/>
              </a:xfrm>
              <a:prstGeom prst="round2SameRect">
                <a:avLst>
                  <a:gd name="adj1" fmla="val 0"/>
                  <a:gd name="adj2" fmla="val 2606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>
                    <a:solidFill>
                      <a:srgbClr val="7030A0"/>
                    </a:solidFill>
                    <a:latin typeface="+mn-ea"/>
                  </a:rPr>
                  <a:t>○</a:t>
                </a:r>
                <a:r>
                  <a:rPr lang="ko-KR" altLang="en-US" sz="2000" dirty="0">
                    <a:solidFill>
                      <a:srgbClr val="264259"/>
                    </a:solidFill>
                    <a:latin typeface="+mn-ea"/>
                  </a:rPr>
                  <a:t> </a:t>
                </a:r>
                <a:r>
                  <a:rPr lang="ko-KR" altLang="en-US" sz="1100" dirty="0">
                    <a:solidFill>
                      <a:srgbClr val="264259"/>
                    </a:solidFill>
                    <a:latin typeface="+mn-ea"/>
                  </a:rPr>
                  <a:t>일식</a:t>
                </a:r>
                <a:endParaRPr lang="en-US" altLang="ko-KR" sz="1100" dirty="0">
                  <a:solidFill>
                    <a:srgbClr val="264259"/>
                  </a:solidFill>
                  <a:latin typeface="+mn-ea"/>
                </a:endParaRPr>
              </a:p>
            </p:txBody>
          </p:sp>
          <p:sp>
            <p:nvSpPr>
              <p:cNvPr id="35" name="양쪽 모서리가 둥근 사각형 54">
                <a:extLst>
                  <a:ext uri="{FF2B5EF4-FFF2-40B4-BE49-F238E27FC236}">
                    <a16:creationId xmlns:a16="http://schemas.microsoft.com/office/drawing/2014/main" id="{A0AF63CC-5232-4FBB-80D6-26429B822F1A}"/>
                  </a:ext>
                </a:extLst>
              </p:cNvPr>
              <p:cNvSpPr/>
              <p:nvPr/>
            </p:nvSpPr>
            <p:spPr>
              <a:xfrm>
                <a:off x="2795830" y="3687551"/>
                <a:ext cx="2206171" cy="438604"/>
              </a:xfrm>
              <a:prstGeom prst="round2SameRect">
                <a:avLst>
                  <a:gd name="adj1" fmla="val 2899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>
                    <a:solidFill>
                      <a:srgbClr val="7030A0"/>
                    </a:solidFill>
                    <a:latin typeface="+mn-ea"/>
                  </a:rPr>
                  <a:t>●</a:t>
                </a:r>
                <a:r>
                  <a:rPr lang="ko-KR" altLang="en-US" sz="2000" dirty="0">
                    <a:solidFill>
                      <a:srgbClr val="264259"/>
                    </a:solidFill>
                    <a:latin typeface="+mn-ea"/>
                  </a:rPr>
                  <a:t> </a:t>
                </a:r>
                <a:r>
                  <a:rPr lang="ko-KR" altLang="en-US" sz="1100" dirty="0">
                    <a:solidFill>
                      <a:srgbClr val="264259"/>
                    </a:solidFill>
                    <a:latin typeface="+mn-ea"/>
                  </a:rPr>
                  <a:t>한식</a:t>
                </a:r>
                <a:endParaRPr lang="en-US" altLang="ko-KR" sz="1100" dirty="0">
                  <a:solidFill>
                    <a:srgbClr val="264259"/>
                  </a:solidFill>
                  <a:latin typeface="+mn-ea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BAEDBF-0230-47CB-9882-095A81B14232}"/>
              </a:ext>
            </a:extLst>
          </p:cNvPr>
          <p:cNvSpPr/>
          <p:nvPr/>
        </p:nvSpPr>
        <p:spPr>
          <a:xfrm>
            <a:off x="2006600" y="-3334"/>
            <a:ext cx="101854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E18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schemeClr val="tx1"/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F8F985-7FE2-4FAB-85FB-D12CF56C36B5}"/>
              </a:ext>
            </a:extLst>
          </p:cNvPr>
          <p:cNvSpPr txBox="1"/>
          <p:nvPr/>
        </p:nvSpPr>
        <p:spPr>
          <a:xfrm>
            <a:off x="5429525" y="95575"/>
            <a:ext cx="301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2688EE-A230-4C8F-B90C-5F0107E597F3}"/>
              </a:ext>
            </a:extLst>
          </p:cNvPr>
          <p:cNvSpPr txBox="1"/>
          <p:nvPr/>
        </p:nvSpPr>
        <p:spPr>
          <a:xfrm>
            <a:off x="-328006" y="6486734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FA139C51-8B38-4318-BC9F-A186543D3DC8}"/>
              </a:ext>
            </a:extLst>
          </p:cNvPr>
          <p:cNvSpPr/>
          <p:nvPr/>
        </p:nvSpPr>
        <p:spPr>
          <a:xfrm>
            <a:off x="5654892" y="958885"/>
            <a:ext cx="2518997" cy="5847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 추천 과정 표현</a:t>
            </a:r>
            <a:endParaRPr lang="en-US" altLang="ko-KR" dirty="0"/>
          </a:p>
          <a:p>
            <a:pPr algn="ctr"/>
            <a:r>
              <a:rPr lang="en-US" altLang="ko-KR" dirty="0"/>
              <a:t>1. </a:t>
            </a:r>
            <a:r>
              <a:rPr lang="ko-KR" altLang="en-US" dirty="0"/>
              <a:t>취향 반영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41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63302FD4-B606-4DA8-9A99-363B04FFB81B}"/>
              </a:ext>
            </a:extLst>
          </p:cNvPr>
          <p:cNvGrpSpPr/>
          <p:nvPr/>
        </p:nvGrpSpPr>
        <p:grpSpPr>
          <a:xfrm>
            <a:off x="7556780" y="1553293"/>
            <a:ext cx="3331178" cy="5198461"/>
            <a:chOff x="1951364" y="2015678"/>
            <a:chExt cx="2742814" cy="4506071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48E2B6F-1C59-417D-83B6-223EC05F5EDD}"/>
                </a:ext>
              </a:extLst>
            </p:cNvPr>
            <p:cNvSpPr/>
            <p:nvPr/>
          </p:nvSpPr>
          <p:spPr>
            <a:xfrm>
              <a:off x="2254675" y="2216825"/>
              <a:ext cx="2048414" cy="4038134"/>
            </a:xfrm>
            <a:prstGeom prst="roundRect">
              <a:avLst>
                <a:gd name="adj" fmla="val 9299"/>
              </a:avLst>
            </a:prstGeom>
            <a:solidFill>
              <a:srgbClr val="9999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i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BB16051-E60B-4D4C-B67B-9D514DC73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65" t="1139" r="29187"/>
            <a:stretch/>
          </p:blipFill>
          <p:spPr>
            <a:xfrm>
              <a:off x="1951364" y="2015678"/>
              <a:ext cx="2742814" cy="4506071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나만의 실록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9582E9-1B90-48B5-A3CB-CE104D39707A}"/>
              </a:ext>
            </a:extLst>
          </p:cNvPr>
          <p:cNvSpPr/>
          <p:nvPr/>
        </p:nvSpPr>
        <p:spPr>
          <a:xfrm>
            <a:off x="0" y="-1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5754FB-D71F-4789-B328-3EEF7E5D32A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먹는 것에는 언제나 진심인 분들을 위해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더 이상 힘들게 검색하지 마세요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8AFE07-2C92-43A3-B160-559D3A93E135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06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345131A-E348-4A75-BF85-6402B3A28BF8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55">
            <a:extLst>
              <a:ext uri="{FF2B5EF4-FFF2-40B4-BE49-F238E27FC236}">
                <a16:creationId xmlns:a16="http://schemas.microsoft.com/office/drawing/2014/main" id="{2A46C64E-505C-4E18-BCE8-79D046128691}"/>
              </a:ext>
            </a:extLst>
          </p:cNvPr>
          <p:cNvSpPr/>
          <p:nvPr/>
        </p:nvSpPr>
        <p:spPr>
          <a:xfrm>
            <a:off x="2766976" y="3590865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58">
            <a:extLst>
              <a:ext uri="{FF2B5EF4-FFF2-40B4-BE49-F238E27FC236}">
                <a16:creationId xmlns:a16="http://schemas.microsoft.com/office/drawing/2014/main" id="{CDC6EC77-3C5F-40BA-87CF-FE6F3D12E8C4}"/>
              </a:ext>
            </a:extLst>
          </p:cNvPr>
          <p:cNvSpPr/>
          <p:nvPr/>
        </p:nvSpPr>
        <p:spPr>
          <a:xfrm>
            <a:off x="9235117" y="3365508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rgbClr val="FF8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BAEDBF-0230-47CB-9882-095A81B14232}"/>
              </a:ext>
            </a:extLst>
          </p:cNvPr>
          <p:cNvSpPr/>
          <p:nvPr/>
        </p:nvSpPr>
        <p:spPr>
          <a:xfrm>
            <a:off x="2006600" y="-3334"/>
            <a:ext cx="101854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E18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schemeClr val="tx1"/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F8F985-7FE2-4FAB-85FB-D12CF56C36B5}"/>
              </a:ext>
            </a:extLst>
          </p:cNvPr>
          <p:cNvSpPr txBox="1"/>
          <p:nvPr/>
        </p:nvSpPr>
        <p:spPr>
          <a:xfrm>
            <a:off x="5429525" y="95575"/>
            <a:ext cx="301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2688EE-A230-4C8F-B90C-5F0107E597F3}"/>
              </a:ext>
            </a:extLst>
          </p:cNvPr>
          <p:cNvSpPr txBox="1"/>
          <p:nvPr/>
        </p:nvSpPr>
        <p:spPr>
          <a:xfrm>
            <a:off x="-328006" y="6486734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FA139C51-8B38-4318-BC9F-A186543D3DC8}"/>
              </a:ext>
            </a:extLst>
          </p:cNvPr>
          <p:cNvSpPr/>
          <p:nvPr/>
        </p:nvSpPr>
        <p:spPr>
          <a:xfrm>
            <a:off x="2766976" y="1322401"/>
            <a:ext cx="3187630" cy="17219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 추천 과정 표현</a:t>
            </a:r>
            <a:endParaRPr lang="en-US" altLang="ko-KR" dirty="0"/>
          </a:p>
          <a:p>
            <a:pPr algn="ctr"/>
            <a:r>
              <a:rPr lang="en-US" altLang="ko-KR" dirty="0"/>
              <a:t>2. </a:t>
            </a:r>
            <a:r>
              <a:rPr lang="ko-KR" altLang="en-US" dirty="0"/>
              <a:t>위치 기반 정보 수집</a:t>
            </a:r>
            <a:endParaRPr lang="en-US" altLang="ko-KR" dirty="0"/>
          </a:p>
          <a:p>
            <a:pPr algn="ctr"/>
            <a:r>
              <a:rPr lang="ko-KR" altLang="en-US" dirty="0"/>
              <a:t>이건 꼭 </a:t>
            </a:r>
            <a:r>
              <a:rPr lang="ko-KR" altLang="en-US" dirty="0" err="1"/>
              <a:t>폰화면일</a:t>
            </a:r>
            <a:r>
              <a:rPr lang="ko-KR" altLang="en-US" dirty="0"/>
              <a:t> 필요는 </a:t>
            </a:r>
            <a:r>
              <a:rPr lang="ko-KR" altLang="en-US" dirty="0" err="1"/>
              <a:t>없움</a:t>
            </a:r>
            <a:endParaRPr lang="en-US" altLang="ko-KR" dirty="0"/>
          </a:p>
          <a:p>
            <a:pPr algn="ctr"/>
            <a:r>
              <a:rPr lang="ko-KR" altLang="en-US" dirty="0"/>
              <a:t>이미지 넣을 예정</a:t>
            </a:r>
            <a:endParaRPr lang="en-US" altLang="ko-KR" dirty="0"/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732D9885-95F0-4899-A7EA-82DE07541243}"/>
              </a:ext>
            </a:extLst>
          </p:cNvPr>
          <p:cNvSpPr/>
          <p:nvPr/>
        </p:nvSpPr>
        <p:spPr>
          <a:xfrm>
            <a:off x="7281632" y="874836"/>
            <a:ext cx="3606326" cy="13569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 추천 과정 표현</a:t>
            </a:r>
            <a:endParaRPr lang="en-US" altLang="ko-KR" dirty="0"/>
          </a:p>
          <a:p>
            <a:pPr algn="ctr"/>
            <a:r>
              <a:rPr lang="en-US" altLang="ko-KR" dirty="0"/>
              <a:t>3. </a:t>
            </a:r>
            <a:r>
              <a:rPr lang="ko-KR" altLang="en-US" dirty="0"/>
              <a:t>맛집 추천</a:t>
            </a:r>
            <a:endParaRPr lang="en-US" altLang="ko-KR" dirty="0"/>
          </a:p>
          <a:p>
            <a:pPr algn="ctr"/>
            <a:r>
              <a:rPr lang="ko-KR" altLang="en-US" dirty="0"/>
              <a:t>광고도 살짝 언급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662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07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1405862" y="827204"/>
            <a:ext cx="3880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더</a:t>
            </a:r>
            <a:r>
              <a:rPr lang="en-US" altLang="ko-KR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 </a:t>
            </a:r>
            <a:r>
              <a:rPr lang="ko-KR" altLang="en-US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특별한 기능</a:t>
            </a:r>
          </a:p>
        </p:txBody>
      </p:sp>
      <p:pic>
        <p:nvPicPr>
          <p:cNvPr id="44" name="그래픽 43" descr="달과 별 단색으로 채워진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44102" y="1087580"/>
            <a:ext cx="4347898" cy="43478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-19024"/>
            <a:ext cx="12192000" cy="738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97DD1-81EB-4DC3-B3F7-DEEBB11928FC}"/>
              </a:ext>
            </a:extLst>
          </p:cNvPr>
          <p:cNvSpPr txBox="1"/>
          <p:nvPr/>
        </p:nvSpPr>
        <p:spPr>
          <a:xfrm>
            <a:off x="1345640" y="88529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997BE-EE60-4094-AF61-0C2FCDF67422}"/>
              </a:ext>
            </a:extLst>
          </p:cNvPr>
          <p:cNvSpPr txBox="1"/>
          <p:nvPr/>
        </p:nvSpPr>
        <p:spPr>
          <a:xfrm>
            <a:off x="-238804" y="651403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B7046749-F46D-40F1-B8BB-C3B3CBF7E886}"/>
              </a:ext>
            </a:extLst>
          </p:cNvPr>
          <p:cNvSpPr/>
          <p:nvPr/>
        </p:nvSpPr>
        <p:spPr>
          <a:xfrm>
            <a:off x="2020790" y="425034"/>
            <a:ext cx="3223978" cy="6117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중요한 기능이라는 점 강조한 </a:t>
            </a:r>
            <a:endParaRPr lang="en-US" altLang="ko-KR" dirty="0"/>
          </a:p>
          <a:p>
            <a:pPr algn="ctr"/>
            <a:r>
              <a:rPr lang="ko-KR" altLang="en-US" dirty="0"/>
              <a:t>애니메이션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19E09D-12E1-433E-B7F8-4C0C0BE3C156}"/>
              </a:ext>
            </a:extLst>
          </p:cNvPr>
          <p:cNvGrpSpPr/>
          <p:nvPr/>
        </p:nvGrpSpPr>
        <p:grpSpPr>
          <a:xfrm>
            <a:off x="7598485" y="1457256"/>
            <a:ext cx="3708480" cy="4962294"/>
            <a:chOff x="6602420" y="1430366"/>
            <a:chExt cx="4014016" cy="496229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E85641-2883-4EAC-944F-AF4CBC422559}"/>
                </a:ext>
              </a:extLst>
            </p:cNvPr>
            <p:cNvGrpSpPr/>
            <p:nvPr/>
          </p:nvGrpSpPr>
          <p:grpSpPr>
            <a:xfrm>
              <a:off x="6616104" y="1430366"/>
              <a:ext cx="4000332" cy="4962294"/>
              <a:chOff x="939202" y="1747865"/>
              <a:chExt cx="3798695" cy="426817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0E2DA9-5AA0-42C3-911E-4DF8630C33C9}"/>
                  </a:ext>
                </a:extLst>
              </p:cNvPr>
              <p:cNvSpPr/>
              <p:nvPr/>
            </p:nvSpPr>
            <p:spPr>
              <a:xfrm>
                <a:off x="1089371" y="2430145"/>
                <a:ext cx="3648526" cy="3564294"/>
              </a:xfrm>
              <a:prstGeom prst="rect">
                <a:avLst/>
              </a:prstGeom>
              <a:noFill/>
              <a:ln w="34925">
                <a:solidFill>
                  <a:srgbClr val="6C9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525E966-1E40-4714-BF26-7B6327344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8827" y="3199129"/>
                <a:ext cx="3349613" cy="0"/>
              </a:xfrm>
              <a:prstGeom prst="line">
                <a:avLst/>
              </a:prstGeom>
              <a:ln w="15875">
                <a:solidFill>
                  <a:srgbClr val="6C9F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A1860B-CBF4-4A09-AC17-FBAF22E0461D}"/>
                  </a:ext>
                </a:extLst>
              </p:cNvPr>
              <p:cNvSpPr txBox="1"/>
              <p:nvPr/>
            </p:nvSpPr>
            <p:spPr>
              <a:xfrm>
                <a:off x="1238827" y="2619793"/>
                <a:ext cx="3161921" cy="397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r>
                  <a:rPr lang="ko-KR" altLang="en-US" sz="240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지정장소 날씨 푸시 알림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F8A253-F071-444B-8B77-B868FCCE7413}"/>
                  </a:ext>
                </a:extLst>
              </p:cNvPr>
              <p:cNvSpPr txBox="1"/>
              <p:nvPr/>
            </p:nvSpPr>
            <p:spPr>
              <a:xfrm>
                <a:off x="1089371" y="3467452"/>
                <a:ext cx="3461054" cy="2548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지정한 약속 장소의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날씨예보를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푸시 알림으로 받기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!</a:t>
                </a:r>
              </a:p>
              <a:p>
                <a:pPr algn="ctr" defTabSz="685800" latinLnBrk="1">
                  <a:lnSpc>
                    <a:spcPct val="150000"/>
                  </a:lnSpc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푸시 알림의 편의성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약속장소 날씨예보가 갑자기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바뀌더라도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미리 알고 대비 가능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685474-F2F5-4B1F-BC59-9BDFF774FB10}"/>
                  </a:ext>
                </a:extLst>
              </p:cNvPr>
              <p:cNvSpPr txBox="1"/>
              <p:nvPr/>
            </p:nvSpPr>
            <p:spPr>
              <a:xfrm>
                <a:off x="939202" y="1747865"/>
                <a:ext cx="175420" cy="73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endParaRPr lang="ko-KR" altLang="en-US" sz="4950" dirty="0">
                  <a:solidFill>
                    <a:srgbClr val="6C9FCC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8A23E0-61E7-4B4F-AF5D-DBF28B79AD17}"/>
                </a:ext>
              </a:extLst>
            </p:cNvPr>
            <p:cNvSpPr txBox="1"/>
            <p:nvPr/>
          </p:nvSpPr>
          <p:spPr>
            <a:xfrm>
              <a:off x="6602420" y="1693561"/>
              <a:ext cx="993628" cy="8501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07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C92B4BBC-ECE7-476C-BE11-C93123CFEC63}"/>
              </a:ext>
            </a:extLst>
          </p:cNvPr>
          <p:cNvSpPr/>
          <p:nvPr/>
        </p:nvSpPr>
        <p:spPr>
          <a:xfrm>
            <a:off x="7935304" y="925442"/>
            <a:ext cx="2784031" cy="106362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기능설명 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이 기능이 왜 필요한지</a:t>
            </a:r>
            <a:endParaRPr lang="en-US" altLang="ko-KR" dirty="0"/>
          </a:p>
          <a:p>
            <a:pPr algn="ctr"/>
            <a:r>
              <a:rPr lang="ko-KR" altLang="en-US" dirty="0"/>
              <a:t>상황제시</a:t>
            </a:r>
            <a:endParaRPr lang="en-US" altLang="ko-KR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AF7F61-089D-4967-ABF3-D7DE525ABE8A}"/>
              </a:ext>
            </a:extLst>
          </p:cNvPr>
          <p:cNvGrpSpPr/>
          <p:nvPr/>
        </p:nvGrpSpPr>
        <p:grpSpPr>
          <a:xfrm>
            <a:off x="733522" y="2470983"/>
            <a:ext cx="1735201" cy="2206192"/>
            <a:chOff x="733522" y="2470983"/>
            <a:chExt cx="1735201" cy="22061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52E9DA-9AAF-4523-B4D5-0F418713A6E7}"/>
                </a:ext>
              </a:extLst>
            </p:cNvPr>
            <p:cNvSpPr txBox="1"/>
            <p:nvPr/>
          </p:nvSpPr>
          <p:spPr>
            <a:xfrm>
              <a:off x="1087637" y="2470983"/>
              <a:ext cx="917996" cy="369332"/>
            </a:xfrm>
            <a:prstGeom prst="rect">
              <a:avLst/>
            </a:prstGeom>
            <a:solidFill>
              <a:srgbClr val="CCCC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6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시간 전 </a:t>
              </a:r>
            </a:p>
          </p:txBody>
        </p:sp>
        <p:pic>
          <p:nvPicPr>
            <p:cNvPr id="26" name="그래픽 25" descr="일 단색으로 채워진">
              <a:extLst>
                <a:ext uri="{FF2B5EF4-FFF2-40B4-BE49-F238E27FC236}">
                  <a16:creationId xmlns:a16="http://schemas.microsoft.com/office/drawing/2014/main" id="{29A819D0-E014-4A79-AFD7-0E4636600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3522" y="2941974"/>
              <a:ext cx="1735201" cy="173520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3008851-89A7-41C8-A496-E63015D8512E}"/>
              </a:ext>
            </a:extLst>
          </p:cNvPr>
          <p:cNvSpPr txBox="1"/>
          <p:nvPr/>
        </p:nvSpPr>
        <p:spPr>
          <a:xfrm>
            <a:off x="326318" y="2119297"/>
            <a:ext cx="1691957" cy="369332"/>
          </a:xfrm>
          <a:prstGeom prst="rect">
            <a:avLst/>
          </a:prstGeom>
          <a:solidFill>
            <a:srgbClr val="9999FF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21.06.28 4:00 P.M.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784DC2-C30F-4185-806B-33F3046DDCB3}"/>
              </a:ext>
            </a:extLst>
          </p:cNvPr>
          <p:cNvGrpSpPr/>
          <p:nvPr/>
        </p:nvGrpSpPr>
        <p:grpSpPr>
          <a:xfrm>
            <a:off x="2660211" y="2488629"/>
            <a:ext cx="2723480" cy="2467039"/>
            <a:chOff x="2627468" y="2470983"/>
            <a:chExt cx="2723480" cy="246703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0301CF5-3480-44D2-852C-8225021FB6C3}"/>
                </a:ext>
              </a:extLst>
            </p:cNvPr>
            <p:cNvGrpSpPr/>
            <p:nvPr/>
          </p:nvGrpSpPr>
          <p:grpSpPr>
            <a:xfrm>
              <a:off x="3252247" y="2470983"/>
              <a:ext cx="2098701" cy="2467039"/>
              <a:chOff x="3252247" y="2470983"/>
              <a:chExt cx="2098701" cy="246703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61306D-4F6A-44A9-9330-A410CBFC9047}"/>
                  </a:ext>
                </a:extLst>
              </p:cNvPr>
              <p:cNvSpPr txBox="1"/>
              <p:nvPr/>
            </p:nvSpPr>
            <p:spPr>
              <a:xfrm>
                <a:off x="3729914" y="2470983"/>
                <a:ext cx="917996" cy="369332"/>
              </a:xfrm>
              <a:prstGeom prst="rect">
                <a:avLst/>
              </a:prstGeom>
              <a:solidFill>
                <a:srgbClr val="CCCC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</a:t>
                </a:r>
                <a:r>
                  <a:rPr lang="ko-KR" altLang="en-US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시간 전</a:t>
                </a:r>
              </a:p>
            </p:txBody>
          </p:sp>
          <p:pic>
            <p:nvPicPr>
              <p:cNvPr id="28" name="그래픽 27" descr="비 단색으로 채워진">
                <a:extLst>
                  <a:ext uri="{FF2B5EF4-FFF2-40B4-BE49-F238E27FC236}">
                    <a16:creationId xmlns:a16="http://schemas.microsoft.com/office/drawing/2014/main" id="{D94708F8-0C24-4464-AE34-665ABDCE6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52247" y="2839321"/>
                <a:ext cx="2098701" cy="2098701"/>
              </a:xfrm>
              <a:prstGeom prst="rect">
                <a:avLst/>
              </a:prstGeom>
            </p:spPr>
          </p:pic>
        </p:grp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B252336-E604-4657-B944-A073CDEB3798}"/>
                </a:ext>
              </a:extLst>
            </p:cNvPr>
            <p:cNvCxnSpPr>
              <a:cxnSpLocks/>
            </p:cNvCxnSpPr>
            <p:nvPr/>
          </p:nvCxnSpPr>
          <p:spPr>
            <a:xfrm>
              <a:off x="2627468" y="3809574"/>
              <a:ext cx="6247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D335E88-3234-4701-8E86-D2C80CDA842C}"/>
              </a:ext>
            </a:extLst>
          </p:cNvPr>
          <p:cNvGrpSpPr/>
          <p:nvPr/>
        </p:nvGrpSpPr>
        <p:grpSpPr>
          <a:xfrm>
            <a:off x="5319507" y="2519966"/>
            <a:ext cx="2098701" cy="2468034"/>
            <a:chOff x="5106879" y="2469987"/>
            <a:chExt cx="2098701" cy="2468034"/>
          </a:xfrm>
        </p:grpSpPr>
        <p:pic>
          <p:nvPicPr>
            <p:cNvPr id="39" name="그래픽 38" descr="비 단색으로 채워진">
              <a:extLst>
                <a:ext uri="{FF2B5EF4-FFF2-40B4-BE49-F238E27FC236}">
                  <a16:creationId xmlns:a16="http://schemas.microsoft.com/office/drawing/2014/main" id="{C2EAE2B3-8C27-4F38-9132-1F0A8C82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06879" y="2839320"/>
              <a:ext cx="2098701" cy="209870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343FF7-74FF-4DCF-853B-E5473A7DFC8F}"/>
                </a:ext>
              </a:extLst>
            </p:cNvPr>
            <p:cNvSpPr txBox="1"/>
            <p:nvPr/>
          </p:nvSpPr>
          <p:spPr>
            <a:xfrm>
              <a:off x="5784811" y="2469987"/>
              <a:ext cx="574738" cy="369332"/>
            </a:xfrm>
            <a:prstGeom prst="rect">
              <a:avLst/>
            </a:prstGeom>
            <a:solidFill>
              <a:srgbClr val="CCCCFF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실제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43" name="그래픽 42" descr="닫기 단색으로 채워진">
            <a:extLst>
              <a:ext uri="{FF2B5EF4-FFF2-40B4-BE49-F238E27FC236}">
                <a16:creationId xmlns:a16="http://schemas.microsoft.com/office/drawing/2014/main" id="{0ADB36FD-E529-438D-B3F0-AE4823216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1733" y="4865469"/>
            <a:ext cx="771283" cy="771283"/>
          </a:xfrm>
          <a:prstGeom prst="rect">
            <a:avLst/>
          </a:prstGeom>
        </p:spPr>
      </p:pic>
      <p:sp>
        <p:nvSpPr>
          <p:cNvPr id="45" name="그래픽 45" descr="확인 표시 단색으로 채워진">
            <a:extLst>
              <a:ext uri="{FF2B5EF4-FFF2-40B4-BE49-F238E27FC236}">
                <a16:creationId xmlns:a16="http://schemas.microsoft.com/office/drawing/2014/main" id="{A6918134-3594-42E8-9D99-C8AFDA616205}"/>
              </a:ext>
            </a:extLst>
          </p:cNvPr>
          <p:cNvSpPr/>
          <p:nvPr/>
        </p:nvSpPr>
        <p:spPr>
          <a:xfrm>
            <a:off x="1289393" y="4925398"/>
            <a:ext cx="684019" cy="670207"/>
          </a:xfrm>
          <a:prstGeom prst="donut">
            <a:avLst>
              <a:gd name="adj" fmla="val 17554"/>
            </a:avLst>
          </a:prstGeom>
          <a:solidFill>
            <a:srgbClr val="2F5597"/>
          </a:solidFill>
          <a:ln w="79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19E4B57-ED67-4CE4-938A-E4C465D03EE1}"/>
              </a:ext>
            </a:extLst>
          </p:cNvPr>
          <p:cNvGrpSpPr/>
          <p:nvPr/>
        </p:nvGrpSpPr>
        <p:grpSpPr>
          <a:xfrm>
            <a:off x="3915687" y="4898082"/>
            <a:ext cx="794042" cy="738670"/>
            <a:chOff x="3207596" y="5723650"/>
            <a:chExt cx="838693" cy="73867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AFBE8BB-EAC5-4A1F-9432-85E97AD06B8F}"/>
                </a:ext>
              </a:extLst>
            </p:cNvPr>
            <p:cNvSpPr/>
            <p:nvPr/>
          </p:nvSpPr>
          <p:spPr>
            <a:xfrm>
              <a:off x="3207596" y="5723650"/>
              <a:ext cx="838693" cy="738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그래픽 45" descr="확인 표시 단색으로 채워진">
              <a:extLst>
                <a:ext uri="{FF2B5EF4-FFF2-40B4-BE49-F238E27FC236}">
                  <a16:creationId xmlns:a16="http://schemas.microsoft.com/office/drawing/2014/main" id="{EF5B3B37-FA5D-4113-B3C2-3D1D34317A63}"/>
                </a:ext>
              </a:extLst>
            </p:cNvPr>
            <p:cNvSpPr/>
            <p:nvPr/>
          </p:nvSpPr>
          <p:spPr>
            <a:xfrm>
              <a:off x="3311290" y="5748866"/>
              <a:ext cx="684019" cy="670207"/>
            </a:xfrm>
            <a:prstGeom prst="donut">
              <a:avLst>
                <a:gd name="adj" fmla="val 17554"/>
              </a:avLst>
            </a:prstGeom>
            <a:solidFill>
              <a:srgbClr val="2F5597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1" name="그래픽 50" descr="포괄 단색으로 채워진">
            <a:extLst>
              <a:ext uri="{FF2B5EF4-FFF2-40B4-BE49-F238E27FC236}">
                <a16:creationId xmlns:a16="http://schemas.microsoft.com/office/drawing/2014/main" id="{4A1F9A0E-F51C-4537-B969-CF15E9277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31851" y="4810217"/>
            <a:ext cx="914400" cy="914400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8AB469-C94E-467C-B756-1D0A654129F6}"/>
              </a:ext>
            </a:extLst>
          </p:cNvPr>
          <p:cNvGrpSpPr/>
          <p:nvPr/>
        </p:nvGrpSpPr>
        <p:grpSpPr>
          <a:xfrm>
            <a:off x="2810461" y="4125811"/>
            <a:ext cx="976890" cy="974089"/>
            <a:chOff x="2843523" y="4108166"/>
            <a:chExt cx="841743" cy="1037541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69E5A4B-CBE4-4F67-AB3E-617E5D69D5C5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81" y="4108166"/>
              <a:ext cx="775385" cy="1037541"/>
            </a:xfrm>
            <a:prstGeom prst="straightConnector1">
              <a:avLst/>
            </a:prstGeom>
            <a:ln w="38100"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FDAA368-DF1E-4CB7-B2CA-528D0BAA455B}"/>
                </a:ext>
              </a:extLst>
            </p:cNvPr>
            <p:cNvSpPr txBox="1"/>
            <p:nvPr/>
          </p:nvSpPr>
          <p:spPr>
            <a:xfrm>
              <a:off x="2843523" y="4496138"/>
              <a:ext cx="841743" cy="393390"/>
            </a:xfrm>
            <a:prstGeom prst="rect">
              <a:avLst/>
            </a:prstGeom>
            <a:solidFill>
              <a:srgbClr val="FFD966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푸시 알림</a:t>
              </a:r>
            </a:p>
          </p:txBody>
        </p:sp>
      </p:grp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48DCAEB0-C2D5-4DE7-A757-9A203D0F2EA5}"/>
              </a:ext>
            </a:extLst>
          </p:cNvPr>
          <p:cNvSpPr/>
          <p:nvPr/>
        </p:nvSpPr>
        <p:spPr>
          <a:xfrm>
            <a:off x="2660211" y="5807770"/>
            <a:ext cx="3223978" cy="6117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이거 </a:t>
            </a:r>
            <a:r>
              <a:rPr lang="ko-KR" altLang="en-US" dirty="0" err="1"/>
              <a:t>푸시알림의</a:t>
            </a:r>
            <a:r>
              <a:rPr lang="ko-KR" altLang="en-US" dirty="0"/>
              <a:t> 중요성</a:t>
            </a:r>
            <a:r>
              <a:rPr lang="en-US" altLang="ko-KR" dirty="0"/>
              <a:t>. </a:t>
            </a:r>
            <a:r>
              <a:rPr lang="ko-KR" altLang="en-US" dirty="0"/>
              <a:t>스토리 느낌으로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61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35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나만의 실록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327ACC-E649-4D7F-893D-D4E08A6AB7A1}"/>
              </a:ext>
            </a:extLst>
          </p:cNvPr>
          <p:cNvGrpSpPr/>
          <p:nvPr/>
        </p:nvGrpSpPr>
        <p:grpSpPr>
          <a:xfrm>
            <a:off x="2441542" y="1913642"/>
            <a:ext cx="6166577" cy="4114528"/>
            <a:chOff x="2479249" y="2158739"/>
            <a:chExt cx="6853574" cy="411452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24E7944-9195-4469-A4E5-A87C35A6CAE1}"/>
                </a:ext>
              </a:extLst>
            </p:cNvPr>
            <p:cNvGrpSpPr/>
            <p:nvPr/>
          </p:nvGrpSpPr>
          <p:grpSpPr>
            <a:xfrm>
              <a:off x="2479249" y="2158739"/>
              <a:ext cx="6560549" cy="4114528"/>
              <a:chOff x="3220839" y="1602729"/>
              <a:chExt cx="7482531" cy="4670538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6DD8E79-6BFF-4FFE-B751-94730AA85907}"/>
                  </a:ext>
                </a:extLst>
              </p:cNvPr>
              <p:cNvSpPr/>
              <p:nvPr/>
            </p:nvSpPr>
            <p:spPr>
              <a:xfrm>
                <a:off x="8608106" y="2950845"/>
                <a:ext cx="2095264" cy="193410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자유형 25">
                <a:extLst>
                  <a:ext uri="{FF2B5EF4-FFF2-40B4-BE49-F238E27FC236}">
                    <a16:creationId xmlns:a16="http://schemas.microsoft.com/office/drawing/2014/main" id="{58EDBF83-A794-4B70-9BF8-5C9014AD680D}"/>
                  </a:ext>
                </a:extLst>
              </p:cNvPr>
              <p:cNvSpPr/>
              <p:nvPr/>
            </p:nvSpPr>
            <p:spPr>
              <a:xfrm>
                <a:off x="3247176" y="1602729"/>
                <a:ext cx="4199105" cy="1433792"/>
              </a:xfrm>
              <a:custGeom>
                <a:avLst/>
                <a:gdLst>
                  <a:gd name="connsiteX0" fmla="*/ 535668 w 3517661"/>
                  <a:gd name="connsiteY0" fmla="*/ 0 h 1071336"/>
                  <a:gd name="connsiteX1" fmla="*/ 2991303 w 3517661"/>
                  <a:gd name="connsiteY1" fmla="*/ 0 h 1071336"/>
                  <a:gd name="connsiteX2" fmla="*/ 3516088 w 3517661"/>
                  <a:gd name="connsiteY2" fmla="*/ 427713 h 1071336"/>
                  <a:gd name="connsiteX3" fmla="*/ 3517661 w 3517661"/>
                  <a:gd name="connsiteY3" fmla="*/ 443309 h 1071336"/>
                  <a:gd name="connsiteX4" fmla="*/ 3512924 w 3517661"/>
                  <a:gd name="connsiteY4" fmla="*/ 463879 h 1071336"/>
                  <a:gd name="connsiteX5" fmla="*/ 3487474 w 3517661"/>
                  <a:gd name="connsiteY5" fmla="*/ 479862 h 1071336"/>
                  <a:gd name="connsiteX6" fmla="*/ 3458637 w 3517661"/>
                  <a:gd name="connsiteY6" fmla="*/ 471409 h 1071336"/>
                  <a:gd name="connsiteX7" fmla="*/ 3446841 w 3517661"/>
                  <a:gd name="connsiteY7" fmla="*/ 449915 h 1071336"/>
                  <a:gd name="connsiteX8" fmla="*/ 3445977 w 3517661"/>
                  <a:gd name="connsiteY8" fmla="*/ 441350 h 1071336"/>
                  <a:gd name="connsiteX9" fmla="*/ 2987485 w 3517661"/>
                  <a:gd name="connsiteY9" fmla="*/ 67668 h 1071336"/>
                  <a:gd name="connsiteX10" fmla="*/ 539485 w 3517661"/>
                  <a:gd name="connsiteY10" fmla="*/ 67668 h 1071336"/>
                  <a:gd name="connsiteX11" fmla="*/ 71485 w 3517661"/>
                  <a:gd name="connsiteY11" fmla="*/ 535668 h 1071336"/>
                  <a:gd name="connsiteX12" fmla="*/ 539485 w 3517661"/>
                  <a:gd name="connsiteY12" fmla="*/ 1003668 h 1071336"/>
                  <a:gd name="connsiteX13" fmla="*/ 2987485 w 3517661"/>
                  <a:gd name="connsiteY13" fmla="*/ 1003668 h 1071336"/>
                  <a:gd name="connsiteX14" fmla="*/ 3387732 w 3517661"/>
                  <a:gd name="connsiteY14" fmla="*/ 778344 h 1071336"/>
                  <a:gd name="connsiteX15" fmla="*/ 3445364 w 3517661"/>
                  <a:gd name="connsiteY15" fmla="*/ 631548 h 1071336"/>
                  <a:gd name="connsiteX16" fmla="*/ 3457103 w 3517661"/>
                  <a:gd name="connsiteY16" fmla="*/ 614885 h 1071336"/>
                  <a:gd name="connsiteX17" fmla="*/ 3486705 w 3517661"/>
                  <a:gd name="connsiteY17" fmla="*/ 609702 h 1071336"/>
                  <a:gd name="connsiteX18" fmla="*/ 3510212 w 3517661"/>
                  <a:gd name="connsiteY18" fmla="*/ 628423 h 1071336"/>
                  <a:gd name="connsiteX19" fmla="*/ 3513113 w 3517661"/>
                  <a:gd name="connsiteY19" fmla="*/ 653643 h 1071336"/>
                  <a:gd name="connsiteX20" fmla="*/ 3489815 w 3517661"/>
                  <a:gd name="connsiteY20" fmla="*/ 732084 h 1071336"/>
                  <a:gd name="connsiteX21" fmla="*/ 2991303 w 3517661"/>
                  <a:gd name="connsiteY21" fmla="*/ 1071336 h 1071336"/>
                  <a:gd name="connsiteX22" fmla="*/ 535668 w 3517661"/>
                  <a:gd name="connsiteY22" fmla="*/ 1071336 h 1071336"/>
                  <a:gd name="connsiteX23" fmla="*/ 0 w 3517661"/>
                  <a:gd name="connsiteY23" fmla="*/ 535668 h 1071336"/>
                  <a:gd name="connsiteX24" fmla="*/ 535668 w 3517661"/>
                  <a:gd name="connsiteY24" fmla="*/ 0 h 1071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17661" h="1071336">
                    <a:moveTo>
                      <a:pt x="535668" y="0"/>
                    </a:moveTo>
                    <a:lnTo>
                      <a:pt x="2991303" y="0"/>
                    </a:lnTo>
                    <a:cubicBezTo>
                      <a:pt x="3250164" y="0"/>
                      <a:pt x="3466139" y="183618"/>
                      <a:pt x="3516088" y="427713"/>
                    </a:cubicBezTo>
                    <a:lnTo>
                      <a:pt x="3517661" y="443309"/>
                    </a:lnTo>
                    <a:lnTo>
                      <a:pt x="3512924" y="463879"/>
                    </a:lnTo>
                    <a:cubicBezTo>
                      <a:pt x="3507024" y="472393"/>
                      <a:pt x="3498074" y="478392"/>
                      <a:pt x="3487474" y="479862"/>
                    </a:cubicBezTo>
                    <a:cubicBezTo>
                      <a:pt x="3476875" y="481332"/>
                      <a:pt x="3466631" y="477995"/>
                      <a:pt x="3458637" y="471409"/>
                    </a:cubicBezTo>
                    <a:lnTo>
                      <a:pt x="3446841" y="449915"/>
                    </a:lnTo>
                    <a:lnTo>
                      <a:pt x="3445977" y="441350"/>
                    </a:lnTo>
                    <a:cubicBezTo>
                      <a:pt x="3402338" y="228090"/>
                      <a:pt x="3213646" y="67668"/>
                      <a:pt x="2987485" y="67668"/>
                    </a:cubicBezTo>
                    <a:lnTo>
                      <a:pt x="539485" y="67668"/>
                    </a:lnTo>
                    <a:cubicBezTo>
                      <a:pt x="281016" y="67668"/>
                      <a:pt x="71485" y="277199"/>
                      <a:pt x="71485" y="535668"/>
                    </a:cubicBezTo>
                    <a:cubicBezTo>
                      <a:pt x="71485" y="794137"/>
                      <a:pt x="281016" y="1003668"/>
                      <a:pt x="539485" y="1003668"/>
                    </a:cubicBezTo>
                    <a:lnTo>
                      <a:pt x="2987485" y="1003668"/>
                    </a:lnTo>
                    <a:cubicBezTo>
                      <a:pt x="3157106" y="1003668"/>
                      <a:pt x="3305650" y="913431"/>
                      <a:pt x="3387732" y="778344"/>
                    </a:cubicBezTo>
                    <a:lnTo>
                      <a:pt x="3445364" y="631548"/>
                    </a:lnTo>
                    <a:lnTo>
                      <a:pt x="3457103" y="614885"/>
                    </a:lnTo>
                    <a:cubicBezTo>
                      <a:pt x="3465782" y="609232"/>
                      <a:pt x="3476335" y="607059"/>
                      <a:pt x="3486705" y="609702"/>
                    </a:cubicBezTo>
                    <a:cubicBezTo>
                      <a:pt x="3497073" y="612345"/>
                      <a:pt x="3505298" y="619305"/>
                      <a:pt x="3510212" y="628423"/>
                    </a:cubicBezTo>
                    <a:lnTo>
                      <a:pt x="3513113" y="653643"/>
                    </a:lnTo>
                    <a:lnTo>
                      <a:pt x="3489815" y="732084"/>
                    </a:lnTo>
                    <a:cubicBezTo>
                      <a:pt x="3411475" y="930754"/>
                      <a:pt x="3217807" y="1071336"/>
                      <a:pt x="2991303" y="1071336"/>
                    </a:cubicBezTo>
                    <a:lnTo>
                      <a:pt x="535668" y="1071336"/>
                    </a:lnTo>
                    <a:cubicBezTo>
                      <a:pt x="239827" y="1071336"/>
                      <a:pt x="0" y="831509"/>
                      <a:pt x="0" y="535668"/>
                    </a:cubicBezTo>
                    <a:cubicBezTo>
                      <a:pt x="0" y="239827"/>
                      <a:pt x="239827" y="0"/>
                      <a:pt x="5356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1. 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약속장소를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에 업데이트</a:t>
                </a:r>
                <a:endPara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cxnSp>
            <p:nvCxnSpPr>
              <p:cNvPr id="15" name="구부러진 연결선 26">
                <a:extLst>
                  <a:ext uri="{FF2B5EF4-FFF2-40B4-BE49-F238E27FC236}">
                    <a16:creationId xmlns:a16="http://schemas.microsoft.com/office/drawing/2014/main" id="{C37638C8-4C04-4364-B06B-D73C65031A38}"/>
                  </a:ext>
                </a:extLst>
              </p:cNvPr>
              <p:cNvCxnSpPr>
                <a:cxnSpLocks/>
                <a:stCxn id="14" idx="4"/>
                <a:endCxn id="13" idx="2"/>
              </p:cNvCxnSpPr>
              <p:nvPr/>
            </p:nvCxnSpPr>
            <p:spPr>
              <a:xfrm>
                <a:off x="7440626" y="2223548"/>
                <a:ext cx="1167480" cy="1694351"/>
              </a:xfrm>
              <a:prstGeom prst="curvedConnector3">
                <a:avLst>
                  <a:gd name="adj1" fmla="val 50000"/>
                </a:avLst>
              </a:prstGeom>
              <a:ln w="25400" cap="rnd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자유형 44">
                <a:extLst>
                  <a:ext uri="{FF2B5EF4-FFF2-40B4-BE49-F238E27FC236}">
                    <a16:creationId xmlns:a16="http://schemas.microsoft.com/office/drawing/2014/main" id="{A7478970-7F85-43C6-A68A-EF016C0D9CDC}"/>
                  </a:ext>
                </a:extLst>
              </p:cNvPr>
              <p:cNvSpPr/>
              <p:nvPr/>
            </p:nvSpPr>
            <p:spPr>
              <a:xfrm>
                <a:off x="3220839" y="3221102"/>
                <a:ext cx="4199105" cy="1433792"/>
              </a:xfrm>
              <a:custGeom>
                <a:avLst/>
                <a:gdLst>
                  <a:gd name="connsiteX0" fmla="*/ 535668 w 3517661"/>
                  <a:gd name="connsiteY0" fmla="*/ 0 h 1071336"/>
                  <a:gd name="connsiteX1" fmla="*/ 2991303 w 3517661"/>
                  <a:gd name="connsiteY1" fmla="*/ 0 h 1071336"/>
                  <a:gd name="connsiteX2" fmla="*/ 3516088 w 3517661"/>
                  <a:gd name="connsiteY2" fmla="*/ 427713 h 1071336"/>
                  <a:gd name="connsiteX3" fmla="*/ 3517661 w 3517661"/>
                  <a:gd name="connsiteY3" fmla="*/ 443309 h 1071336"/>
                  <a:gd name="connsiteX4" fmla="*/ 3512924 w 3517661"/>
                  <a:gd name="connsiteY4" fmla="*/ 463879 h 1071336"/>
                  <a:gd name="connsiteX5" fmla="*/ 3487474 w 3517661"/>
                  <a:gd name="connsiteY5" fmla="*/ 479862 h 1071336"/>
                  <a:gd name="connsiteX6" fmla="*/ 3458637 w 3517661"/>
                  <a:gd name="connsiteY6" fmla="*/ 471409 h 1071336"/>
                  <a:gd name="connsiteX7" fmla="*/ 3446841 w 3517661"/>
                  <a:gd name="connsiteY7" fmla="*/ 449915 h 1071336"/>
                  <a:gd name="connsiteX8" fmla="*/ 3445977 w 3517661"/>
                  <a:gd name="connsiteY8" fmla="*/ 441350 h 1071336"/>
                  <a:gd name="connsiteX9" fmla="*/ 2987485 w 3517661"/>
                  <a:gd name="connsiteY9" fmla="*/ 67668 h 1071336"/>
                  <a:gd name="connsiteX10" fmla="*/ 539485 w 3517661"/>
                  <a:gd name="connsiteY10" fmla="*/ 67668 h 1071336"/>
                  <a:gd name="connsiteX11" fmla="*/ 71485 w 3517661"/>
                  <a:gd name="connsiteY11" fmla="*/ 535668 h 1071336"/>
                  <a:gd name="connsiteX12" fmla="*/ 539485 w 3517661"/>
                  <a:gd name="connsiteY12" fmla="*/ 1003668 h 1071336"/>
                  <a:gd name="connsiteX13" fmla="*/ 2987485 w 3517661"/>
                  <a:gd name="connsiteY13" fmla="*/ 1003668 h 1071336"/>
                  <a:gd name="connsiteX14" fmla="*/ 3387732 w 3517661"/>
                  <a:gd name="connsiteY14" fmla="*/ 778344 h 1071336"/>
                  <a:gd name="connsiteX15" fmla="*/ 3445364 w 3517661"/>
                  <a:gd name="connsiteY15" fmla="*/ 631548 h 1071336"/>
                  <a:gd name="connsiteX16" fmla="*/ 3457103 w 3517661"/>
                  <a:gd name="connsiteY16" fmla="*/ 614885 h 1071336"/>
                  <a:gd name="connsiteX17" fmla="*/ 3486705 w 3517661"/>
                  <a:gd name="connsiteY17" fmla="*/ 609702 h 1071336"/>
                  <a:gd name="connsiteX18" fmla="*/ 3510212 w 3517661"/>
                  <a:gd name="connsiteY18" fmla="*/ 628423 h 1071336"/>
                  <a:gd name="connsiteX19" fmla="*/ 3513113 w 3517661"/>
                  <a:gd name="connsiteY19" fmla="*/ 653643 h 1071336"/>
                  <a:gd name="connsiteX20" fmla="*/ 3489815 w 3517661"/>
                  <a:gd name="connsiteY20" fmla="*/ 732084 h 1071336"/>
                  <a:gd name="connsiteX21" fmla="*/ 2991303 w 3517661"/>
                  <a:gd name="connsiteY21" fmla="*/ 1071336 h 1071336"/>
                  <a:gd name="connsiteX22" fmla="*/ 535668 w 3517661"/>
                  <a:gd name="connsiteY22" fmla="*/ 1071336 h 1071336"/>
                  <a:gd name="connsiteX23" fmla="*/ 0 w 3517661"/>
                  <a:gd name="connsiteY23" fmla="*/ 535668 h 1071336"/>
                  <a:gd name="connsiteX24" fmla="*/ 535668 w 3517661"/>
                  <a:gd name="connsiteY24" fmla="*/ 0 h 1071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17661" h="1071336">
                    <a:moveTo>
                      <a:pt x="535668" y="0"/>
                    </a:moveTo>
                    <a:lnTo>
                      <a:pt x="2991303" y="0"/>
                    </a:lnTo>
                    <a:cubicBezTo>
                      <a:pt x="3250164" y="0"/>
                      <a:pt x="3466139" y="183618"/>
                      <a:pt x="3516088" y="427713"/>
                    </a:cubicBezTo>
                    <a:lnTo>
                      <a:pt x="3517661" y="443309"/>
                    </a:lnTo>
                    <a:lnTo>
                      <a:pt x="3512924" y="463879"/>
                    </a:lnTo>
                    <a:cubicBezTo>
                      <a:pt x="3507024" y="472393"/>
                      <a:pt x="3498074" y="478392"/>
                      <a:pt x="3487474" y="479862"/>
                    </a:cubicBezTo>
                    <a:cubicBezTo>
                      <a:pt x="3476875" y="481332"/>
                      <a:pt x="3466631" y="477995"/>
                      <a:pt x="3458637" y="471409"/>
                    </a:cubicBezTo>
                    <a:lnTo>
                      <a:pt x="3446841" y="449915"/>
                    </a:lnTo>
                    <a:lnTo>
                      <a:pt x="3445977" y="441350"/>
                    </a:lnTo>
                    <a:cubicBezTo>
                      <a:pt x="3402338" y="228090"/>
                      <a:pt x="3213646" y="67668"/>
                      <a:pt x="2987485" y="67668"/>
                    </a:cubicBezTo>
                    <a:lnTo>
                      <a:pt x="539485" y="67668"/>
                    </a:lnTo>
                    <a:cubicBezTo>
                      <a:pt x="281016" y="67668"/>
                      <a:pt x="71485" y="277199"/>
                      <a:pt x="71485" y="535668"/>
                    </a:cubicBezTo>
                    <a:cubicBezTo>
                      <a:pt x="71485" y="794137"/>
                      <a:pt x="281016" y="1003668"/>
                      <a:pt x="539485" y="1003668"/>
                    </a:cubicBezTo>
                    <a:lnTo>
                      <a:pt x="2987485" y="1003668"/>
                    </a:lnTo>
                    <a:cubicBezTo>
                      <a:pt x="3157106" y="1003668"/>
                      <a:pt x="3305650" y="913431"/>
                      <a:pt x="3387732" y="778344"/>
                    </a:cubicBezTo>
                    <a:lnTo>
                      <a:pt x="3445364" y="631548"/>
                    </a:lnTo>
                    <a:lnTo>
                      <a:pt x="3457103" y="614885"/>
                    </a:lnTo>
                    <a:cubicBezTo>
                      <a:pt x="3465782" y="609232"/>
                      <a:pt x="3476335" y="607059"/>
                      <a:pt x="3486705" y="609702"/>
                    </a:cubicBezTo>
                    <a:cubicBezTo>
                      <a:pt x="3497073" y="612345"/>
                      <a:pt x="3505298" y="619305"/>
                      <a:pt x="3510212" y="628423"/>
                    </a:cubicBezTo>
                    <a:lnTo>
                      <a:pt x="3513113" y="653643"/>
                    </a:lnTo>
                    <a:lnTo>
                      <a:pt x="3489815" y="732084"/>
                    </a:lnTo>
                    <a:cubicBezTo>
                      <a:pt x="3411475" y="930754"/>
                      <a:pt x="3217807" y="1071336"/>
                      <a:pt x="2991303" y="1071336"/>
                    </a:cubicBezTo>
                    <a:lnTo>
                      <a:pt x="535668" y="1071336"/>
                    </a:lnTo>
                    <a:cubicBezTo>
                      <a:pt x="239827" y="1071336"/>
                      <a:pt x="0" y="831509"/>
                      <a:pt x="0" y="535668"/>
                    </a:cubicBezTo>
                    <a:cubicBezTo>
                      <a:pt x="0" y="239827"/>
                      <a:pt x="239827" y="0"/>
                      <a:pt x="535668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2. 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기상청과 연동된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가</a:t>
                </a:r>
                <a:endPara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약속장소의 실시간 기상예보를 확인</a:t>
                </a:r>
                <a:endPara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8" name="자유형 45">
                <a:extLst>
                  <a:ext uri="{FF2B5EF4-FFF2-40B4-BE49-F238E27FC236}">
                    <a16:creationId xmlns:a16="http://schemas.microsoft.com/office/drawing/2014/main" id="{536A6691-A138-4C62-A2DB-E27836628FC0}"/>
                  </a:ext>
                </a:extLst>
              </p:cNvPr>
              <p:cNvSpPr/>
              <p:nvPr/>
            </p:nvSpPr>
            <p:spPr>
              <a:xfrm>
                <a:off x="3247176" y="4839475"/>
                <a:ext cx="4199105" cy="1433792"/>
              </a:xfrm>
              <a:custGeom>
                <a:avLst/>
                <a:gdLst>
                  <a:gd name="connsiteX0" fmla="*/ 535668 w 3517661"/>
                  <a:gd name="connsiteY0" fmla="*/ 0 h 1071336"/>
                  <a:gd name="connsiteX1" fmla="*/ 2991303 w 3517661"/>
                  <a:gd name="connsiteY1" fmla="*/ 0 h 1071336"/>
                  <a:gd name="connsiteX2" fmla="*/ 3516088 w 3517661"/>
                  <a:gd name="connsiteY2" fmla="*/ 427713 h 1071336"/>
                  <a:gd name="connsiteX3" fmla="*/ 3517661 w 3517661"/>
                  <a:gd name="connsiteY3" fmla="*/ 443309 h 1071336"/>
                  <a:gd name="connsiteX4" fmla="*/ 3512924 w 3517661"/>
                  <a:gd name="connsiteY4" fmla="*/ 463879 h 1071336"/>
                  <a:gd name="connsiteX5" fmla="*/ 3487474 w 3517661"/>
                  <a:gd name="connsiteY5" fmla="*/ 479862 h 1071336"/>
                  <a:gd name="connsiteX6" fmla="*/ 3458637 w 3517661"/>
                  <a:gd name="connsiteY6" fmla="*/ 471409 h 1071336"/>
                  <a:gd name="connsiteX7" fmla="*/ 3446841 w 3517661"/>
                  <a:gd name="connsiteY7" fmla="*/ 449915 h 1071336"/>
                  <a:gd name="connsiteX8" fmla="*/ 3445977 w 3517661"/>
                  <a:gd name="connsiteY8" fmla="*/ 441350 h 1071336"/>
                  <a:gd name="connsiteX9" fmla="*/ 2987485 w 3517661"/>
                  <a:gd name="connsiteY9" fmla="*/ 67668 h 1071336"/>
                  <a:gd name="connsiteX10" fmla="*/ 539485 w 3517661"/>
                  <a:gd name="connsiteY10" fmla="*/ 67668 h 1071336"/>
                  <a:gd name="connsiteX11" fmla="*/ 71485 w 3517661"/>
                  <a:gd name="connsiteY11" fmla="*/ 535668 h 1071336"/>
                  <a:gd name="connsiteX12" fmla="*/ 539485 w 3517661"/>
                  <a:gd name="connsiteY12" fmla="*/ 1003668 h 1071336"/>
                  <a:gd name="connsiteX13" fmla="*/ 2987485 w 3517661"/>
                  <a:gd name="connsiteY13" fmla="*/ 1003668 h 1071336"/>
                  <a:gd name="connsiteX14" fmla="*/ 3387732 w 3517661"/>
                  <a:gd name="connsiteY14" fmla="*/ 778344 h 1071336"/>
                  <a:gd name="connsiteX15" fmla="*/ 3445364 w 3517661"/>
                  <a:gd name="connsiteY15" fmla="*/ 631548 h 1071336"/>
                  <a:gd name="connsiteX16" fmla="*/ 3457103 w 3517661"/>
                  <a:gd name="connsiteY16" fmla="*/ 614885 h 1071336"/>
                  <a:gd name="connsiteX17" fmla="*/ 3486705 w 3517661"/>
                  <a:gd name="connsiteY17" fmla="*/ 609702 h 1071336"/>
                  <a:gd name="connsiteX18" fmla="*/ 3510212 w 3517661"/>
                  <a:gd name="connsiteY18" fmla="*/ 628423 h 1071336"/>
                  <a:gd name="connsiteX19" fmla="*/ 3513113 w 3517661"/>
                  <a:gd name="connsiteY19" fmla="*/ 653643 h 1071336"/>
                  <a:gd name="connsiteX20" fmla="*/ 3489815 w 3517661"/>
                  <a:gd name="connsiteY20" fmla="*/ 732084 h 1071336"/>
                  <a:gd name="connsiteX21" fmla="*/ 2991303 w 3517661"/>
                  <a:gd name="connsiteY21" fmla="*/ 1071336 h 1071336"/>
                  <a:gd name="connsiteX22" fmla="*/ 535668 w 3517661"/>
                  <a:gd name="connsiteY22" fmla="*/ 1071336 h 1071336"/>
                  <a:gd name="connsiteX23" fmla="*/ 0 w 3517661"/>
                  <a:gd name="connsiteY23" fmla="*/ 535668 h 1071336"/>
                  <a:gd name="connsiteX24" fmla="*/ 535668 w 3517661"/>
                  <a:gd name="connsiteY24" fmla="*/ 0 h 1071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17661" h="1071336">
                    <a:moveTo>
                      <a:pt x="535668" y="0"/>
                    </a:moveTo>
                    <a:lnTo>
                      <a:pt x="2991303" y="0"/>
                    </a:lnTo>
                    <a:cubicBezTo>
                      <a:pt x="3250164" y="0"/>
                      <a:pt x="3466139" y="183618"/>
                      <a:pt x="3516088" y="427713"/>
                    </a:cubicBezTo>
                    <a:lnTo>
                      <a:pt x="3517661" y="443309"/>
                    </a:lnTo>
                    <a:lnTo>
                      <a:pt x="3512924" y="463879"/>
                    </a:lnTo>
                    <a:cubicBezTo>
                      <a:pt x="3507024" y="472393"/>
                      <a:pt x="3498074" y="478392"/>
                      <a:pt x="3487474" y="479862"/>
                    </a:cubicBezTo>
                    <a:cubicBezTo>
                      <a:pt x="3476875" y="481332"/>
                      <a:pt x="3466631" y="477995"/>
                      <a:pt x="3458637" y="471409"/>
                    </a:cubicBezTo>
                    <a:lnTo>
                      <a:pt x="3446841" y="449915"/>
                    </a:lnTo>
                    <a:lnTo>
                      <a:pt x="3445977" y="441350"/>
                    </a:lnTo>
                    <a:cubicBezTo>
                      <a:pt x="3402338" y="228090"/>
                      <a:pt x="3213646" y="67668"/>
                      <a:pt x="2987485" y="67668"/>
                    </a:cubicBezTo>
                    <a:lnTo>
                      <a:pt x="539485" y="67668"/>
                    </a:lnTo>
                    <a:cubicBezTo>
                      <a:pt x="281016" y="67668"/>
                      <a:pt x="71485" y="277199"/>
                      <a:pt x="71485" y="535668"/>
                    </a:cubicBezTo>
                    <a:cubicBezTo>
                      <a:pt x="71485" y="794137"/>
                      <a:pt x="281016" y="1003668"/>
                      <a:pt x="539485" y="1003668"/>
                    </a:cubicBezTo>
                    <a:lnTo>
                      <a:pt x="2987485" y="1003668"/>
                    </a:lnTo>
                    <a:cubicBezTo>
                      <a:pt x="3157106" y="1003668"/>
                      <a:pt x="3305650" y="913431"/>
                      <a:pt x="3387732" y="778344"/>
                    </a:cubicBezTo>
                    <a:lnTo>
                      <a:pt x="3445364" y="631548"/>
                    </a:lnTo>
                    <a:lnTo>
                      <a:pt x="3457103" y="614885"/>
                    </a:lnTo>
                    <a:cubicBezTo>
                      <a:pt x="3465782" y="609232"/>
                      <a:pt x="3476335" y="607059"/>
                      <a:pt x="3486705" y="609702"/>
                    </a:cubicBezTo>
                    <a:cubicBezTo>
                      <a:pt x="3497073" y="612345"/>
                      <a:pt x="3505298" y="619305"/>
                      <a:pt x="3510212" y="628423"/>
                    </a:cubicBezTo>
                    <a:lnTo>
                      <a:pt x="3513113" y="653643"/>
                    </a:lnTo>
                    <a:lnTo>
                      <a:pt x="3489815" y="732084"/>
                    </a:lnTo>
                    <a:cubicBezTo>
                      <a:pt x="3411475" y="930754"/>
                      <a:pt x="3217807" y="1071336"/>
                      <a:pt x="2991303" y="1071336"/>
                    </a:cubicBezTo>
                    <a:lnTo>
                      <a:pt x="535668" y="1071336"/>
                    </a:lnTo>
                    <a:cubicBezTo>
                      <a:pt x="239827" y="1071336"/>
                      <a:pt x="0" y="831509"/>
                      <a:pt x="0" y="535668"/>
                    </a:cubicBezTo>
                    <a:cubicBezTo>
                      <a:pt x="0" y="239827"/>
                      <a:pt x="239827" y="0"/>
                      <a:pt x="53566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3. 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약속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3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시간 전에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가 푸시 알림으로</a:t>
                </a:r>
                <a:endPara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약속장소의 날씨예보를 알려줌</a:t>
                </a:r>
                <a:endPara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cxnSp>
            <p:nvCxnSpPr>
              <p:cNvPr id="19" name="구부러진 연결선 46">
                <a:extLst>
                  <a:ext uri="{FF2B5EF4-FFF2-40B4-BE49-F238E27FC236}">
                    <a16:creationId xmlns:a16="http://schemas.microsoft.com/office/drawing/2014/main" id="{E53AB617-2B2C-4B36-9C1B-18B712EC9C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1312" y="3917899"/>
                <a:ext cx="1467354" cy="8976"/>
              </a:xfrm>
              <a:prstGeom prst="curvedConnector3">
                <a:avLst>
                  <a:gd name="adj1" fmla="val 50000"/>
                </a:avLst>
              </a:prstGeom>
              <a:ln w="25400" cap="rnd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구부러진 연결선 47">
                <a:extLst>
                  <a:ext uri="{FF2B5EF4-FFF2-40B4-BE49-F238E27FC236}">
                    <a16:creationId xmlns:a16="http://schemas.microsoft.com/office/drawing/2014/main" id="{B043AC03-04C3-4D37-BC17-352222184B95}"/>
                  </a:ext>
                </a:extLst>
              </p:cNvPr>
              <p:cNvCxnSpPr>
                <a:cxnSpLocks/>
                <a:stCxn id="18" idx="5"/>
                <a:endCxn id="13" idx="2"/>
              </p:cNvCxnSpPr>
              <p:nvPr/>
            </p:nvCxnSpPr>
            <p:spPr>
              <a:xfrm flipV="1">
                <a:off x="7410245" y="3917899"/>
                <a:ext cx="1197860" cy="1563786"/>
              </a:xfrm>
              <a:prstGeom prst="curvedConnector3">
                <a:avLst>
                  <a:gd name="adj1" fmla="val 50000"/>
                </a:avLst>
              </a:prstGeom>
              <a:ln w="25400" cap="rnd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9DA25CD-AE55-40BD-91C4-FC47B1A9F20A}"/>
                </a:ext>
              </a:extLst>
            </p:cNvPr>
            <p:cNvGrpSpPr/>
            <p:nvPr/>
          </p:nvGrpSpPr>
          <p:grpSpPr>
            <a:xfrm>
              <a:off x="7051070" y="3712982"/>
              <a:ext cx="2281753" cy="1021629"/>
              <a:chOff x="8517240" y="3422233"/>
              <a:chExt cx="2281753" cy="1021629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D3504494-BCB3-44D5-B93F-E153BF55B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1616" y="3422233"/>
                <a:ext cx="433002" cy="38389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03E4CCB-9E1A-42EE-B209-D682130EDB42}"/>
                  </a:ext>
                </a:extLst>
              </p:cNvPr>
              <p:cNvSpPr/>
              <p:nvPr/>
            </p:nvSpPr>
            <p:spPr>
              <a:xfrm>
                <a:off x="8517240" y="3679999"/>
                <a:ext cx="2281753" cy="763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3200" kern="0" dirty="0">
                    <a:solidFill>
                      <a:prstClr val="white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날씨</a:t>
                </a:r>
                <a:endParaRPr lang="en-US" altLang="ko-KR" sz="3600" kern="0" dirty="0">
                  <a:solidFill>
                    <a:prstClr val="white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5D2A57-F6FB-44CB-A772-69363FB10F1B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BA5DD9-A878-4A6B-B6EF-04DCB78A3C2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많이 더울까</a:t>
            </a:r>
            <a:r>
              <a:rPr lang="en-US" altLang="ko-KR" b="1" dirty="0">
                <a:solidFill>
                  <a:prstClr val="white"/>
                </a:solidFill>
              </a:rPr>
              <a:t>? </a:t>
            </a:r>
            <a:r>
              <a:rPr lang="ko-KR" altLang="en-US" b="1" dirty="0">
                <a:solidFill>
                  <a:prstClr val="white"/>
                </a:solidFill>
              </a:rPr>
              <a:t>비가 올까</a:t>
            </a:r>
            <a:r>
              <a:rPr lang="en-US" altLang="ko-KR" b="1" dirty="0">
                <a:solidFill>
                  <a:prstClr val="white"/>
                </a:solidFill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더 이상의 고민과 걱정은 그만하세요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CC9FC2-7E46-4DB8-8FA2-F1BB1B925BDF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07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EA816C-A063-473A-AC2F-82A7AD73B964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4493DE-50D5-47DF-972A-3F4FB5FB0712}"/>
              </a:ext>
            </a:extLst>
          </p:cNvPr>
          <p:cNvSpPr/>
          <p:nvPr/>
        </p:nvSpPr>
        <p:spPr>
          <a:xfrm>
            <a:off x="2006600" y="-3334"/>
            <a:ext cx="101854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E18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0803C-BB82-44ED-A9BC-EEE97B2DA667}"/>
              </a:ext>
            </a:extLst>
          </p:cNvPr>
          <p:cNvSpPr txBox="1"/>
          <p:nvPr/>
        </p:nvSpPr>
        <p:spPr>
          <a:xfrm>
            <a:off x="2331218" y="123930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0881D1-5371-4F97-A0B3-AAA23AE9071A}"/>
              </a:ext>
            </a:extLst>
          </p:cNvPr>
          <p:cNvSpPr txBox="1"/>
          <p:nvPr/>
        </p:nvSpPr>
        <p:spPr>
          <a:xfrm>
            <a:off x="-328006" y="6486734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2096C568-40A8-458A-B2C3-5900D79599EF}"/>
              </a:ext>
            </a:extLst>
          </p:cNvPr>
          <p:cNvSpPr/>
          <p:nvPr/>
        </p:nvSpPr>
        <p:spPr>
          <a:xfrm>
            <a:off x="3741004" y="574977"/>
            <a:ext cx="4909266" cy="8185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기능의 실행과정 및 </a:t>
            </a:r>
            <a:endParaRPr lang="en-US" altLang="ko-KR" dirty="0"/>
          </a:p>
          <a:p>
            <a:pPr algn="ctr"/>
            <a:r>
              <a:rPr lang="ko-KR" altLang="en-US" dirty="0" err="1"/>
              <a:t>푸시알림</a:t>
            </a:r>
            <a:r>
              <a:rPr lang="ko-KR" altLang="en-US" dirty="0"/>
              <a:t> 오는 화면 애니메이션 효과</a:t>
            </a:r>
            <a:endParaRPr lang="en-US" altLang="ko-KR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5DE90C4-84E7-456C-81D9-BE96EF267E58}"/>
              </a:ext>
            </a:extLst>
          </p:cNvPr>
          <p:cNvGrpSpPr/>
          <p:nvPr/>
        </p:nvGrpSpPr>
        <p:grpSpPr>
          <a:xfrm>
            <a:off x="8575029" y="939773"/>
            <a:ext cx="3616971" cy="5918227"/>
            <a:chOff x="8454367" y="994086"/>
            <a:chExt cx="3832681" cy="591822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F5EF00-2326-4290-9DEB-5DC0C1FB156D}"/>
                </a:ext>
              </a:extLst>
            </p:cNvPr>
            <p:cNvGrpSpPr/>
            <p:nvPr/>
          </p:nvGrpSpPr>
          <p:grpSpPr>
            <a:xfrm>
              <a:off x="8454367" y="994086"/>
              <a:ext cx="3832681" cy="5918227"/>
              <a:chOff x="8884079" y="1753213"/>
              <a:chExt cx="3112034" cy="4887409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4FAC694-FF7D-4914-AB8E-6C2AF7E4A571}"/>
                  </a:ext>
                </a:extLst>
              </p:cNvPr>
              <p:cNvSpPr/>
              <p:nvPr/>
            </p:nvSpPr>
            <p:spPr>
              <a:xfrm>
                <a:off x="9273803" y="1958781"/>
                <a:ext cx="2308597" cy="4398476"/>
              </a:xfrm>
              <a:prstGeom prst="roundRect">
                <a:avLst>
                  <a:gd name="adj" fmla="val 9299"/>
                </a:avLst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BFECC79-DD54-4EDB-9241-5E0DD2AA7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5" t="1139" r="29187"/>
              <a:stretch/>
            </p:blipFill>
            <p:spPr>
              <a:xfrm>
                <a:off x="8884079" y="1753213"/>
                <a:ext cx="3112034" cy="4887409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BFD952D-9E6A-4BAE-8C75-10C9718F5983}"/>
                </a:ext>
              </a:extLst>
            </p:cNvPr>
            <p:cNvGrpSpPr/>
            <p:nvPr/>
          </p:nvGrpSpPr>
          <p:grpSpPr>
            <a:xfrm>
              <a:off x="9665173" y="1908434"/>
              <a:ext cx="1795950" cy="4578299"/>
              <a:chOff x="9573823" y="1906567"/>
              <a:chExt cx="1795950" cy="435254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31815A-7BB7-43EF-A749-4E793AF28E5D}"/>
                  </a:ext>
                </a:extLst>
              </p:cNvPr>
              <p:cNvSpPr txBox="1"/>
              <p:nvPr/>
            </p:nvSpPr>
            <p:spPr>
              <a:xfrm>
                <a:off x="9609703" y="1906567"/>
                <a:ext cx="16400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</a:rPr>
                  <a:t>2:14</a:t>
                </a:r>
                <a:endParaRPr lang="ko-KR" alt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BD9BE7-2162-48BB-AEC7-7025D12E90BE}"/>
                  </a:ext>
                </a:extLst>
              </p:cNvPr>
              <p:cNvSpPr txBox="1"/>
              <p:nvPr/>
            </p:nvSpPr>
            <p:spPr>
              <a:xfrm>
                <a:off x="9573823" y="2614083"/>
                <a:ext cx="1640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</a:rPr>
                  <a:t>6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월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28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일 월요일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39A84DA-C53B-45BB-B655-A465090C033A}"/>
                  </a:ext>
                </a:extLst>
              </p:cNvPr>
              <p:cNvSpPr txBox="1"/>
              <p:nvPr/>
            </p:nvSpPr>
            <p:spPr>
              <a:xfrm>
                <a:off x="9729681" y="5982111"/>
                <a:ext cx="16400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</a:rPr>
                  <a:t>밀어서 잠금 해제</a:t>
                </a: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8562EE-D7E1-489D-8D34-5AD876E1326A}"/>
              </a:ext>
            </a:extLst>
          </p:cNvPr>
          <p:cNvGrpSpPr/>
          <p:nvPr/>
        </p:nvGrpSpPr>
        <p:grpSpPr>
          <a:xfrm>
            <a:off x="9155230" y="3171000"/>
            <a:ext cx="2439739" cy="903199"/>
            <a:chOff x="8971401" y="3467207"/>
            <a:chExt cx="2521572" cy="81858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F74AC61-6005-405B-8732-4D992F682234}"/>
                </a:ext>
              </a:extLst>
            </p:cNvPr>
            <p:cNvGrpSpPr/>
            <p:nvPr/>
          </p:nvGrpSpPr>
          <p:grpSpPr>
            <a:xfrm>
              <a:off x="8971401" y="3467207"/>
              <a:ext cx="2521572" cy="818585"/>
              <a:chOff x="9250448" y="3593862"/>
              <a:chExt cx="2256884" cy="69193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89E5F003-5F4C-4324-84E5-30558CC8D26E}"/>
                  </a:ext>
                </a:extLst>
              </p:cNvPr>
              <p:cNvSpPr/>
              <p:nvPr/>
            </p:nvSpPr>
            <p:spPr>
              <a:xfrm>
                <a:off x="9250448" y="3593862"/>
                <a:ext cx="2256884" cy="691930"/>
              </a:xfrm>
              <a:prstGeom prst="roundRect">
                <a:avLst/>
              </a:prstGeom>
              <a:solidFill>
                <a:srgbClr val="666699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28BF38-9D08-4612-ABE9-918107A4558E}"/>
                  </a:ext>
                </a:extLst>
              </p:cNvPr>
              <p:cNvSpPr txBox="1"/>
              <p:nvPr/>
            </p:nvSpPr>
            <p:spPr>
              <a:xfrm>
                <a:off x="9324610" y="3912870"/>
                <a:ext cx="2155761" cy="29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</a:rPr>
                  <a:t>6</a:t>
                </a:r>
                <a:r>
                  <a:rPr lang="ko-KR" altLang="en-US" sz="1100" dirty="0">
                    <a:solidFill>
                      <a:schemeClr val="bg1"/>
                    </a:solidFill>
                  </a:rPr>
                  <a:t>월 </a:t>
                </a:r>
                <a:r>
                  <a:rPr lang="en-US" altLang="ko-KR" sz="1100" dirty="0">
                    <a:solidFill>
                      <a:schemeClr val="bg1"/>
                    </a:solidFill>
                  </a:rPr>
                  <a:t>28</a:t>
                </a:r>
                <a:r>
                  <a:rPr lang="ko-KR" altLang="en-US" sz="1100" dirty="0">
                    <a:solidFill>
                      <a:schemeClr val="bg1"/>
                    </a:solidFill>
                  </a:rPr>
                  <a:t>일 월요일 오후 </a:t>
                </a:r>
                <a:r>
                  <a:rPr lang="en-US" altLang="ko-KR" sz="1100" dirty="0">
                    <a:solidFill>
                      <a:schemeClr val="bg1"/>
                    </a:solidFill>
                  </a:rPr>
                  <a:t>4</a:t>
                </a:r>
                <a:r>
                  <a:rPr lang="ko-KR" altLang="en-US" sz="1100" dirty="0">
                    <a:solidFill>
                      <a:schemeClr val="bg1"/>
                    </a:solidFill>
                  </a:rPr>
                  <a:t>시 날씨예보</a:t>
                </a:r>
                <a:r>
                  <a:rPr lang="en-US" altLang="ko-KR" sz="11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ko-KR" altLang="en-US" sz="1100" dirty="0">
                    <a:solidFill>
                      <a:schemeClr val="bg1"/>
                    </a:solidFill>
                  </a:rPr>
                  <a:t>약속장소에  비가</a:t>
                </a:r>
                <a:r>
                  <a:rPr lang="en-US" altLang="ko-KR" sz="11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100" dirty="0">
                    <a:solidFill>
                      <a:schemeClr val="bg1"/>
                    </a:solidFill>
                  </a:rPr>
                  <a:t>오지 않습니다</a:t>
                </a:r>
                <a:r>
                  <a:rPr lang="en-US" altLang="ko-KR" sz="1100" dirty="0">
                    <a:solidFill>
                      <a:schemeClr val="bg1"/>
                    </a:solidFill>
                  </a:rPr>
                  <a:t>.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88D666-0EAE-456B-84DC-49A8CE75C905}"/>
                  </a:ext>
                </a:extLst>
              </p:cNvPr>
              <p:cNvSpPr txBox="1"/>
              <p:nvPr/>
            </p:nvSpPr>
            <p:spPr>
              <a:xfrm>
                <a:off x="9533025" y="3670175"/>
                <a:ext cx="735732" cy="251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LUNA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pic>
          <p:nvPicPr>
            <p:cNvPr id="43" name="그림 42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E7DBDA-C6D9-4CB5-90E5-DF7A94B8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0729" y="3589350"/>
              <a:ext cx="228434" cy="200083"/>
            </a:xfrm>
            <a:prstGeom prst="roundRect">
              <a:avLst>
                <a:gd name="adj" fmla="val 2108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3159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나만의 실록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5D2A57-F6FB-44CB-A772-69363FB10F1B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BA5DD9-A878-4A6B-B6EF-04DCB78A3C2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많이 더울까</a:t>
            </a:r>
            <a:r>
              <a:rPr lang="en-US" altLang="ko-KR" b="1" dirty="0">
                <a:solidFill>
                  <a:prstClr val="white"/>
                </a:solidFill>
              </a:rPr>
              <a:t>? </a:t>
            </a:r>
            <a:r>
              <a:rPr lang="ko-KR" altLang="en-US" b="1" dirty="0">
                <a:solidFill>
                  <a:prstClr val="white"/>
                </a:solidFill>
              </a:rPr>
              <a:t>비가 올까</a:t>
            </a:r>
            <a:r>
              <a:rPr lang="en-US" altLang="ko-KR" b="1" dirty="0">
                <a:solidFill>
                  <a:prstClr val="white"/>
                </a:solidFill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더 이상의 고민과 걱정은 그만하세요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CC9FC2-7E46-4DB8-8FA2-F1BB1B925BDF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07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EA816C-A063-473A-AC2F-82A7AD73B964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4493DE-50D5-47DF-972A-3F4FB5FB0712}"/>
              </a:ext>
            </a:extLst>
          </p:cNvPr>
          <p:cNvSpPr/>
          <p:nvPr/>
        </p:nvSpPr>
        <p:spPr>
          <a:xfrm>
            <a:off x="2006600" y="-3334"/>
            <a:ext cx="101854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E18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0803C-BB82-44ED-A9BC-EEE97B2DA667}"/>
              </a:ext>
            </a:extLst>
          </p:cNvPr>
          <p:cNvSpPr txBox="1"/>
          <p:nvPr/>
        </p:nvSpPr>
        <p:spPr>
          <a:xfrm>
            <a:off x="2331218" y="123930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0881D1-5371-4F97-A0B3-AAA23AE9071A}"/>
              </a:ext>
            </a:extLst>
          </p:cNvPr>
          <p:cNvSpPr txBox="1"/>
          <p:nvPr/>
        </p:nvSpPr>
        <p:spPr>
          <a:xfrm>
            <a:off x="-328006" y="6486734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D970BC7B-1E6F-416A-A6F8-F9BD8AB05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5143" r="20460" b="11588"/>
          <a:stretch/>
        </p:blipFill>
        <p:spPr>
          <a:xfrm>
            <a:off x="2670583" y="983466"/>
            <a:ext cx="8075974" cy="5828877"/>
          </a:xfrm>
          <a:prstGeom prst="rect">
            <a:avLst/>
          </a:prstGeom>
        </p:spPr>
      </p:pic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2096C568-40A8-458A-B2C3-5900D79599EF}"/>
              </a:ext>
            </a:extLst>
          </p:cNvPr>
          <p:cNvSpPr/>
          <p:nvPr/>
        </p:nvSpPr>
        <p:spPr>
          <a:xfrm>
            <a:off x="2670583" y="300875"/>
            <a:ext cx="3759736" cy="9701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중간과정 보여주기</a:t>
            </a:r>
            <a:endParaRPr lang="en-US" altLang="ko-KR" dirty="0"/>
          </a:p>
          <a:p>
            <a:pPr algn="ctr"/>
            <a:r>
              <a:rPr lang="ko-KR" altLang="en-US" dirty="0"/>
              <a:t>일단은 날씨정보</a:t>
            </a:r>
            <a:r>
              <a:rPr lang="en-US" altLang="ko-KR" dirty="0"/>
              <a:t>-&gt;</a:t>
            </a:r>
            <a:r>
              <a:rPr lang="ko-KR" altLang="en-US" dirty="0"/>
              <a:t>텍스트</a:t>
            </a:r>
            <a:endParaRPr lang="en-US" altLang="ko-KR" dirty="0"/>
          </a:p>
          <a:p>
            <a:pPr algn="ctr"/>
            <a:r>
              <a:rPr lang="ko-KR" altLang="en-US" dirty="0"/>
              <a:t>근데 이미지 교체예정</a:t>
            </a:r>
            <a:endParaRPr lang="en-US" altLang="ko-KR" dirty="0"/>
          </a:p>
          <a:p>
            <a:pPr algn="ctr"/>
            <a:r>
              <a:rPr lang="ko-KR" altLang="en-US" dirty="0"/>
              <a:t>소스코드 부가설명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9157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13CEFB-F1D6-445C-9748-5719F4C2E45D}"/>
              </a:ext>
            </a:extLst>
          </p:cNvPr>
          <p:cNvGrpSpPr/>
          <p:nvPr/>
        </p:nvGrpSpPr>
        <p:grpSpPr>
          <a:xfrm>
            <a:off x="0" y="852732"/>
            <a:ext cx="1472665" cy="775263"/>
            <a:chOff x="1692222" y="460199"/>
            <a:chExt cx="1239564" cy="60041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AEA039-1BEC-4C40-ADD0-2CFF31FAD9DC}"/>
                </a:ext>
              </a:extLst>
            </p:cNvPr>
            <p:cNvGrpSpPr/>
            <p:nvPr/>
          </p:nvGrpSpPr>
          <p:grpSpPr>
            <a:xfrm>
              <a:off x="1692222" y="514915"/>
              <a:ext cx="1239564" cy="545697"/>
              <a:chOff x="274811" y="707413"/>
              <a:chExt cx="1075080" cy="539506"/>
            </a:xfrm>
            <a:solidFill>
              <a:srgbClr val="6C9FCC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50736F8-95A7-4F11-9198-FF5E2573DF23}"/>
                  </a:ext>
                </a:extLst>
              </p:cNvPr>
              <p:cNvSpPr/>
              <p:nvPr/>
            </p:nvSpPr>
            <p:spPr>
              <a:xfrm flipH="1">
                <a:off x="1164429" y="707413"/>
                <a:ext cx="185462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BC7E65-FC7D-49AE-A5DD-B05CB1675FDD}"/>
                  </a:ext>
                </a:extLst>
              </p:cNvPr>
              <p:cNvSpPr/>
              <p:nvPr/>
            </p:nvSpPr>
            <p:spPr>
              <a:xfrm>
                <a:off x="274811" y="708756"/>
                <a:ext cx="824649" cy="5381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3200" b="1" dirty="0">
                    <a:latin typeface="+mj-ea"/>
                    <a:ea typeface="+mj-ea"/>
                  </a:rPr>
                  <a:t>08</a:t>
                </a:r>
                <a:endParaRPr lang="ko-KR" altLang="en-US" sz="3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029DE1-4EB7-40A8-AF65-82E914110677}"/>
                </a:ext>
              </a:extLst>
            </p:cNvPr>
            <p:cNvSpPr txBox="1"/>
            <p:nvPr/>
          </p:nvSpPr>
          <p:spPr>
            <a:xfrm>
              <a:off x="1815838" y="460199"/>
              <a:ext cx="116916" cy="60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1472665" y="821912"/>
            <a:ext cx="3880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더</a:t>
            </a:r>
            <a:r>
              <a:rPr lang="en-US" altLang="ko-KR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 </a:t>
            </a:r>
            <a:r>
              <a:rPr lang="ko-KR" altLang="en-US" sz="60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특별한 기능</a:t>
            </a:r>
          </a:p>
        </p:txBody>
      </p:sp>
      <p:pic>
        <p:nvPicPr>
          <p:cNvPr id="44" name="그래픽 43" descr="달과 별 단색으로 채워진">
            <a:extLst>
              <a:ext uri="{FF2B5EF4-FFF2-40B4-BE49-F238E27FC236}">
                <a16:creationId xmlns:a16="http://schemas.microsoft.com/office/drawing/2014/main" id="{26BB3E67-0CE8-4DA4-A2A8-D2D36719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64999" y="741478"/>
            <a:ext cx="4483944" cy="44839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0" y="-19024"/>
            <a:ext cx="12192000" cy="738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CD791C78-03CA-4080-9F5D-5DA252C95BD0}"/>
              </a:ext>
            </a:extLst>
          </p:cNvPr>
          <p:cNvSpPr/>
          <p:nvPr/>
        </p:nvSpPr>
        <p:spPr>
          <a:xfrm>
            <a:off x="3765585" y="2118498"/>
            <a:ext cx="1627214" cy="7981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타앱</a:t>
            </a:r>
            <a:r>
              <a:rPr lang="ko-KR" altLang="en-US" dirty="0"/>
              <a:t> 성공예시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97DD1-81EB-4DC3-B3F7-DEEBB11928FC}"/>
              </a:ext>
            </a:extLst>
          </p:cNvPr>
          <p:cNvSpPr txBox="1"/>
          <p:nvPr/>
        </p:nvSpPr>
        <p:spPr>
          <a:xfrm>
            <a:off x="1345640" y="88529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4AC074-8E29-43D7-B050-7525CD500A2F}"/>
              </a:ext>
            </a:extLst>
          </p:cNvPr>
          <p:cNvSpPr txBox="1"/>
          <p:nvPr/>
        </p:nvSpPr>
        <p:spPr>
          <a:xfrm>
            <a:off x="-238804" y="651403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4C4DF3-56B6-4064-8B8C-A01D48032B5E}"/>
              </a:ext>
            </a:extLst>
          </p:cNvPr>
          <p:cNvGrpSpPr/>
          <p:nvPr/>
        </p:nvGrpSpPr>
        <p:grpSpPr>
          <a:xfrm>
            <a:off x="7121741" y="1442864"/>
            <a:ext cx="3469805" cy="4855000"/>
            <a:chOff x="7066508" y="1329743"/>
            <a:chExt cx="3663527" cy="4855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E85641-2883-4EAC-944F-AF4CBC422559}"/>
                </a:ext>
              </a:extLst>
            </p:cNvPr>
            <p:cNvGrpSpPr/>
            <p:nvPr/>
          </p:nvGrpSpPr>
          <p:grpSpPr>
            <a:xfrm>
              <a:off x="7066508" y="1329743"/>
              <a:ext cx="3663527" cy="4855000"/>
              <a:chOff x="939202" y="1747865"/>
              <a:chExt cx="3478867" cy="423860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0E2DA9-5AA0-42C3-911E-4DF8630C33C9}"/>
                  </a:ext>
                </a:extLst>
              </p:cNvPr>
              <p:cNvSpPr/>
              <p:nvPr/>
            </p:nvSpPr>
            <p:spPr>
              <a:xfrm>
                <a:off x="1146003" y="2422173"/>
                <a:ext cx="3091642" cy="3564294"/>
              </a:xfrm>
              <a:prstGeom prst="rect">
                <a:avLst/>
              </a:prstGeom>
              <a:noFill/>
              <a:ln w="34925">
                <a:solidFill>
                  <a:srgbClr val="6C9F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525E966-1E40-4714-BF26-7B6327344741}"/>
                  </a:ext>
                </a:extLst>
              </p:cNvPr>
              <p:cNvCxnSpPr/>
              <p:nvPr/>
            </p:nvCxnSpPr>
            <p:spPr>
              <a:xfrm>
                <a:off x="1360606" y="3215345"/>
                <a:ext cx="2603240" cy="0"/>
              </a:xfrm>
              <a:prstGeom prst="line">
                <a:avLst/>
              </a:prstGeom>
              <a:ln w="15875">
                <a:solidFill>
                  <a:srgbClr val="6C9F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A1860B-CBF4-4A09-AC17-FBAF22E0461D}"/>
                  </a:ext>
                </a:extLst>
              </p:cNvPr>
              <p:cNvSpPr txBox="1"/>
              <p:nvPr/>
            </p:nvSpPr>
            <p:spPr>
              <a:xfrm>
                <a:off x="1558676" y="2655401"/>
                <a:ext cx="2257732" cy="397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r>
                  <a:rPr lang="ko-KR" altLang="en-US" sz="2400" b="1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동선 도식화 기능</a:t>
                </a:r>
                <a:endPara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F8A253-F071-444B-8B77-B868FCCE7413}"/>
                  </a:ext>
                </a:extLst>
              </p:cNvPr>
              <p:cNvSpPr txBox="1"/>
              <p:nvPr/>
            </p:nvSpPr>
            <p:spPr>
              <a:xfrm>
                <a:off x="957015" y="3479296"/>
                <a:ext cx="3461054" cy="2224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 latinLnBrk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원하는 장소들을 연결한 동선이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T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맵 지도 위에 한눈에 그려져요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!</a:t>
                </a: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 defTabSz="685800" latinLnBrk="1">
                  <a:lnSpc>
                    <a:spcPct val="150000"/>
                  </a:lnSpc>
                </a:pP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장소 간 위치 비교 번거로움 해소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효율적인 동선 구성 가능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marL="285750" indent="-285750" algn="ctr" defTabSz="685800" latinLnBrk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solidFill>
                      <a:prstClr val="black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이 기능도입의 성공사례 존재</a:t>
                </a:r>
                <a:endPara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685474-F2F5-4B1F-BC59-9BDFF774FB10}"/>
                  </a:ext>
                </a:extLst>
              </p:cNvPr>
              <p:cNvSpPr txBox="1"/>
              <p:nvPr/>
            </p:nvSpPr>
            <p:spPr>
              <a:xfrm>
                <a:off x="939202" y="1747865"/>
                <a:ext cx="175420" cy="73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685800" latinLnBrk="1"/>
                <a:endParaRPr lang="ko-KR" altLang="en-US" sz="4950" dirty="0">
                  <a:solidFill>
                    <a:srgbClr val="6C9FCC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35BE5A-9F54-4DA1-BF1D-1A86829B2076}"/>
                </a:ext>
              </a:extLst>
            </p:cNvPr>
            <p:cNvSpPr txBox="1"/>
            <p:nvPr/>
          </p:nvSpPr>
          <p:spPr>
            <a:xfrm>
              <a:off x="7171924" y="1554336"/>
              <a:ext cx="993628" cy="8501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08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258583C8-3E0B-4CB5-A166-DF6DFD74932D}"/>
              </a:ext>
            </a:extLst>
          </p:cNvPr>
          <p:cNvSpPr/>
          <p:nvPr/>
        </p:nvSpPr>
        <p:spPr>
          <a:xfrm>
            <a:off x="7381291" y="867180"/>
            <a:ext cx="2784031" cy="78251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기능설명 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이 기능이 왜 필요한지</a:t>
            </a:r>
            <a:endParaRPr lang="en-US" altLang="ko-KR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0EEAECC4-0BF4-4B73-B19C-C96EEE89C0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064" r="2933"/>
          <a:stretch/>
        </p:blipFill>
        <p:spPr>
          <a:xfrm>
            <a:off x="924727" y="2041306"/>
            <a:ext cx="2053227" cy="4097043"/>
          </a:xfrm>
          <a:prstGeom prst="roundRect">
            <a:avLst>
              <a:gd name="adj" fmla="val 88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FC4BED-87D9-4AC8-8BB9-72AAD28EA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93" y="3123752"/>
            <a:ext cx="3327960" cy="2150602"/>
          </a:xfrm>
          <a:prstGeom prst="rect">
            <a:avLst/>
          </a:prstGeom>
        </p:spPr>
      </p:pic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731B15F3-4618-4324-A8B7-638ACF26DF3F}"/>
              </a:ext>
            </a:extLst>
          </p:cNvPr>
          <p:cNvSpPr/>
          <p:nvPr/>
        </p:nvSpPr>
        <p:spPr>
          <a:xfrm>
            <a:off x="3348793" y="4315487"/>
            <a:ext cx="1206356" cy="1215410"/>
          </a:xfrm>
          <a:prstGeom prst="donut">
            <a:avLst>
              <a:gd name="adj" fmla="val 685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3279934C-D71E-426A-9D4D-D46A6F541B17}"/>
              </a:ext>
            </a:extLst>
          </p:cNvPr>
          <p:cNvSpPr/>
          <p:nvPr/>
        </p:nvSpPr>
        <p:spPr>
          <a:xfrm>
            <a:off x="5328410" y="4315487"/>
            <a:ext cx="1101134" cy="1094713"/>
          </a:xfrm>
          <a:prstGeom prst="donut">
            <a:avLst>
              <a:gd name="adj" fmla="val 685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나만의 실록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E4F2FA-F0D3-450F-8EA9-37678D95A5FA}"/>
              </a:ext>
            </a:extLst>
          </p:cNvPr>
          <p:cNvGrpSpPr/>
          <p:nvPr/>
        </p:nvGrpSpPr>
        <p:grpSpPr>
          <a:xfrm>
            <a:off x="8673894" y="3172994"/>
            <a:ext cx="2281753" cy="1290393"/>
            <a:chOff x="8673894" y="3172994"/>
            <a:chExt cx="2281753" cy="129039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3504494-BCB3-44D5-B93F-E153BF55B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258" y="3172994"/>
              <a:ext cx="433002" cy="38389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3E4CCB-9E1A-42EE-B209-D682130EDB42}"/>
                </a:ext>
              </a:extLst>
            </p:cNvPr>
            <p:cNvSpPr/>
            <p:nvPr/>
          </p:nvSpPr>
          <p:spPr>
            <a:xfrm>
              <a:off x="8673894" y="3647138"/>
              <a:ext cx="2281753" cy="81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600" kern="0" dirty="0">
                  <a:solidFill>
                    <a:prstClr val="white"/>
                  </a:solidFill>
                </a:rPr>
                <a:t>날씨</a:t>
              </a:r>
              <a:endParaRPr lang="en-US" altLang="ko-KR" sz="36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5D2A57-F6FB-44CB-A772-69363FB10F1B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BA5DD9-A878-4A6B-B6EF-04DCB78A3C2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어떤 동선이 더 편리하지</a:t>
            </a:r>
            <a:r>
              <a:rPr lang="en-US" altLang="ko-KR" b="1" dirty="0">
                <a:solidFill>
                  <a:prstClr val="white"/>
                </a:solidFill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장소들 간 위치비교를 쉽고 빠르게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CC9FC2-7E46-4DB8-8FA2-F1BB1B925BDF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08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EA816C-A063-473A-AC2F-82A7AD73B964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4493DE-50D5-47DF-972A-3F4FB5FB0712}"/>
              </a:ext>
            </a:extLst>
          </p:cNvPr>
          <p:cNvSpPr/>
          <p:nvPr/>
        </p:nvSpPr>
        <p:spPr>
          <a:xfrm>
            <a:off x="2006600" y="-3334"/>
            <a:ext cx="101854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E18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0803C-BB82-44ED-A9BC-EEE97B2DA667}"/>
              </a:ext>
            </a:extLst>
          </p:cNvPr>
          <p:cNvSpPr txBox="1"/>
          <p:nvPr/>
        </p:nvSpPr>
        <p:spPr>
          <a:xfrm>
            <a:off x="2331218" y="123930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0881D1-5371-4F97-A0B3-AAA23AE9071A}"/>
              </a:ext>
            </a:extLst>
          </p:cNvPr>
          <p:cNvSpPr txBox="1"/>
          <p:nvPr/>
        </p:nvSpPr>
        <p:spPr>
          <a:xfrm>
            <a:off x="-328006" y="6486734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2096C568-40A8-458A-B2C3-5900D79599EF}"/>
              </a:ext>
            </a:extLst>
          </p:cNvPr>
          <p:cNvSpPr/>
          <p:nvPr/>
        </p:nvSpPr>
        <p:spPr>
          <a:xfrm>
            <a:off x="3599572" y="420529"/>
            <a:ext cx="4737648" cy="8185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기능의 실행과정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단계별로 화면 변화하는 거 이미지 넣을 예정</a:t>
            </a:r>
            <a:endParaRPr lang="en-US" altLang="ko-KR" dirty="0"/>
          </a:p>
          <a:p>
            <a:pPr algn="ctr"/>
            <a:r>
              <a:rPr lang="ko-KR" altLang="en-US" dirty="0"/>
              <a:t>일단은 임시화면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80A99-5BC0-4382-BF02-69D7AFE68091}"/>
              </a:ext>
            </a:extLst>
          </p:cNvPr>
          <p:cNvSpPr txBox="1"/>
          <p:nvPr/>
        </p:nvSpPr>
        <p:spPr>
          <a:xfrm>
            <a:off x="1461196" y="1402728"/>
            <a:ext cx="8468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en-US" altLang="ko-KR" sz="48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LUNA </a:t>
            </a:r>
            <a:r>
              <a:rPr lang="ko-KR" altLang="en-US" sz="48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동선 기능 사용 매뉴얼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2E6F5-EDFE-4304-B247-9D89B97E17A6}"/>
              </a:ext>
            </a:extLst>
          </p:cNvPr>
          <p:cNvSpPr txBox="1"/>
          <p:nvPr/>
        </p:nvSpPr>
        <p:spPr>
          <a:xfrm>
            <a:off x="2271150" y="2638121"/>
            <a:ext cx="6682629" cy="508635"/>
          </a:xfrm>
          <a:prstGeom prst="roundRect">
            <a:avLst>
              <a:gd name="adj" fmla="val 47269"/>
            </a:avLst>
          </a:prstGeom>
          <a:solidFill>
            <a:srgbClr val="2F5597"/>
          </a:solidFill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원하는 장소 입력 후 검색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A60E9-B61D-4380-A93E-3F01DE1CBFD2}"/>
              </a:ext>
            </a:extLst>
          </p:cNvPr>
          <p:cNvSpPr txBox="1"/>
          <p:nvPr/>
        </p:nvSpPr>
        <p:spPr>
          <a:xfrm>
            <a:off x="2271150" y="3300173"/>
            <a:ext cx="6682629" cy="508635"/>
          </a:xfrm>
          <a:prstGeom prst="roundRect">
            <a:avLst>
              <a:gd name="adj" fmla="val 47269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검색 칸 밑에 뜨는 리스트 중 자신이 원하는 장소 클릭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44DC0-445B-46A8-B378-57EA074EE086}"/>
              </a:ext>
            </a:extLst>
          </p:cNvPr>
          <p:cNvSpPr txBox="1"/>
          <p:nvPr/>
        </p:nvSpPr>
        <p:spPr>
          <a:xfrm>
            <a:off x="2271149" y="3962225"/>
            <a:ext cx="6682630" cy="508635"/>
          </a:xfrm>
          <a:prstGeom prst="roundRect">
            <a:avLst>
              <a:gd name="adj" fmla="val 47269"/>
            </a:avLst>
          </a:prstGeom>
          <a:solidFill>
            <a:srgbClr val="2F5597"/>
          </a:solidFill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클릭 후 장소를 확정하고 싶으면 순서저장 클릭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순서저장 최대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번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i="0" dirty="0"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5AED42-25A4-46DF-93E5-79ED3E8DD72E}"/>
              </a:ext>
            </a:extLst>
          </p:cNvPr>
          <p:cNvSpPr txBox="1"/>
          <p:nvPr/>
        </p:nvSpPr>
        <p:spPr>
          <a:xfrm>
            <a:off x="2271150" y="4624276"/>
            <a:ext cx="6682629" cy="508635"/>
          </a:xfrm>
          <a:prstGeom prst="roundRect">
            <a:avLst>
              <a:gd name="adj" fmla="val 47269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원하는 만큼 순서저장 후 데이트 코스 맵 버튼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046325-47A0-483B-AFF0-6265A80EBCDA}"/>
              </a:ext>
            </a:extLst>
          </p:cNvPr>
          <p:cNvSpPr txBox="1"/>
          <p:nvPr/>
        </p:nvSpPr>
        <p:spPr>
          <a:xfrm>
            <a:off x="2271149" y="5359019"/>
            <a:ext cx="6682630" cy="508635"/>
          </a:xfrm>
          <a:prstGeom prst="roundRect">
            <a:avLst>
              <a:gd name="adj" fmla="val 47269"/>
            </a:avLst>
          </a:prstGeom>
          <a:solidFill>
            <a:srgbClr val="FFD966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en-US" altLang="ko-KR" i="0" dirty="0">
                <a:solidFill>
                  <a:srgbClr val="00206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i="0" dirty="0">
                <a:solidFill>
                  <a:srgbClr val="00206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지정한 장소의 마킹과 함께 도식화 완성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69E14C-4B0D-4FB2-A9FF-EAC3C4CCC58A}"/>
              </a:ext>
            </a:extLst>
          </p:cNvPr>
          <p:cNvGrpSpPr/>
          <p:nvPr/>
        </p:nvGrpSpPr>
        <p:grpSpPr>
          <a:xfrm>
            <a:off x="8869413" y="1239114"/>
            <a:ext cx="3322587" cy="5576017"/>
            <a:chOff x="8454367" y="994086"/>
            <a:chExt cx="3832681" cy="591822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E858E73-2C20-402D-AB07-161BD1591115}"/>
                </a:ext>
              </a:extLst>
            </p:cNvPr>
            <p:cNvGrpSpPr/>
            <p:nvPr/>
          </p:nvGrpSpPr>
          <p:grpSpPr>
            <a:xfrm>
              <a:off x="8454367" y="994086"/>
              <a:ext cx="3832681" cy="5918227"/>
              <a:chOff x="8884079" y="1753213"/>
              <a:chExt cx="3112034" cy="4887409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9E12C87A-A2B3-4AAE-8137-BB99B08BF92E}"/>
                  </a:ext>
                </a:extLst>
              </p:cNvPr>
              <p:cNvSpPr/>
              <p:nvPr/>
            </p:nvSpPr>
            <p:spPr>
              <a:xfrm>
                <a:off x="9273803" y="1958781"/>
                <a:ext cx="2308597" cy="4398476"/>
              </a:xfrm>
              <a:prstGeom prst="roundRect">
                <a:avLst>
                  <a:gd name="adj" fmla="val 9299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E874F279-09D0-41D5-B688-2DDCCE9B9E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5" t="1139" r="29187"/>
              <a:stretch/>
            </p:blipFill>
            <p:spPr>
              <a:xfrm>
                <a:off x="8884079" y="1753213"/>
                <a:ext cx="3112034" cy="4887409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DDCCB9-299E-4AAD-B45E-13F0F24AC587}"/>
                </a:ext>
              </a:extLst>
            </p:cNvPr>
            <p:cNvGrpSpPr/>
            <p:nvPr/>
          </p:nvGrpSpPr>
          <p:grpSpPr>
            <a:xfrm>
              <a:off x="9665173" y="1908434"/>
              <a:ext cx="1795950" cy="4578299"/>
              <a:chOff x="9573823" y="1906567"/>
              <a:chExt cx="1795950" cy="435254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3387F-CFF9-4784-92EC-F80DD66D9721}"/>
                  </a:ext>
                </a:extLst>
              </p:cNvPr>
              <p:cNvSpPr txBox="1"/>
              <p:nvPr/>
            </p:nvSpPr>
            <p:spPr>
              <a:xfrm>
                <a:off x="9609703" y="1906567"/>
                <a:ext cx="16400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</a:rPr>
                  <a:t>2:14</a:t>
                </a:r>
                <a:endParaRPr lang="ko-KR" alt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39ED12-4E9B-4C42-AFB3-DBD7C63DFC3F}"/>
                  </a:ext>
                </a:extLst>
              </p:cNvPr>
              <p:cNvSpPr txBox="1"/>
              <p:nvPr/>
            </p:nvSpPr>
            <p:spPr>
              <a:xfrm>
                <a:off x="9573823" y="2614083"/>
                <a:ext cx="1640091" cy="290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</a:rPr>
                  <a:t>6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월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28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일 월요일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343FFC-80F0-4473-A22E-6F032B337863}"/>
                  </a:ext>
                </a:extLst>
              </p:cNvPr>
              <p:cNvSpPr txBox="1"/>
              <p:nvPr/>
            </p:nvSpPr>
            <p:spPr>
              <a:xfrm>
                <a:off x="9729681" y="5982111"/>
                <a:ext cx="16400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</a:rPr>
                  <a:t>밀어서 잠금 해제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885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AC88B84B-F626-435F-99FD-14CEE899F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3931" r="11215" b="14695"/>
          <a:stretch/>
        </p:blipFill>
        <p:spPr>
          <a:xfrm>
            <a:off x="3001633" y="1418325"/>
            <a:ext cx="7830825" cy="509600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>
                    <a:lumMod val="50000"/>
                  </a:prstClr>
                </a:solidFill>
                <a:ea typeface="문체부 쓰기 흘림체" panose="02030609000101010101" pitchFamily="17" charset="-127"/>
              </a:rPr>
              <a:t>나만의 실록</a:t>
            </a: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3504494-BCB3-44D5-B93F-E153BF55BA2B}"/>
              </a:ext>
            </a:extLst>
          </p:cNvPr>
          <p:cNvSpPr>
            <a:spLocks/>
          </p:cNvSpPr>
          <p:nvPr/>
        </p:nvSpPr>
        <p:spPr bwMode="auto">
          <a:xfrm>
            <a:off x="9607258" y="3172994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5D2A57-F6FB-44CB-A772-69363FB10F1B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BA5DD9-A878-4A6B-B6EF-04DCB78A3C28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어떤 동선이 더 편리하지</a:t>
            </a:r>
            <a:r>
              <a:rPr lang="en-US" altLang="ko-KR" b="1" dirty="0">
                <a:solidFill>
                  <a:prstClr val="white"/>
                </a:solidFill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장소들 간 위치비교를 쉽고 빠르게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CC9FC2-7E46-4DB8-8FA2-F1BB1B925BDF}"/>
              </a:ext>
            </a:extLst>
          </p:cNvPr>
          <p:cNvSpPr/>
          <p:nvPr/>
        </p:nvSpPr>
        <p:spPr>
          <a:xfrm>
            <a:off x="149614" y="106834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08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EA816C-A063-473A-AC2F-82A7AD73B964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4493DE-50D5-47DF-972A-3F4FB5FB0712}"/>
              </a:ext>
            </a:extLst>
          </p:cNvPr>
          <p:cNvSpPr/>
          <p:nvPr/>
        </p:nvSpPr>
        <p:spPr>
          <a:xfrm>
            <a:off x="2006600" y="-3334"/>
            <a:ext cx="101854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E18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0803C-BB82-44ED-A9BC-EEE97B2DA667}"/>
              </a:ext>
            </a:extLst>
          </p:cNvPr>
          <p:cNvSpPr txBox="1"/>
          <p:nvPr/>
        </p:nvSpPr>
        <p:spPr>
          <a:xfrm>
            <a:off x="2331218" y="123930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0881D1-5371-4F97-A0B3-AAA23AE9071A}"/>
              </a:ext>
            </a:extLst>
          </p:cNvPr>
          <p:cNvSpPr txBox="1"/>
          <p:nvPr/>
        </p:nvSpPr>
        <p:spPr>
          <a:xfrm>
            <a:off x="-328006" y="6486734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pic>
        <p:nvPicPr>
          <p:cNvPr id="5" name="그림 4" descr="텍스트, 컴퓨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1A6CF83B-FB34-45A4-8857-1A240250F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5" t="5648" r="5901" b="10330"/>
          <a:stretch/>
        </p:blipFill>
        <p:spPr>
          <a:xfrm>
            <a:off x="3001633" y="994773"/>
            <a:ext cx="7830825" cy="57283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855A85-7307-4F7C-A1B7-6D6D43E4B2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6258" r="12271" b="7694"/>
          <a:stretch/>
        </p:blipFill>
        <p:spPr>
          <a:xfrm>
            <a:off x="3107322" y="1377579"/>
            <a:ext cx="7356431" cy="5136748"/>
          </a:xfrm>
          <a:prstGeom prst="rect">
            <a:avLst/>
          </a:prstGeom>
        </p:spPr>
      </p:pic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AFAB328F-22C4-4268-82AA-7E2A25F3BB63}"/>
              </a:ext>
            </a:extLst>
          </p:cNvPr>
          <p:cNvSpPr/>
          <p:nvPr/>
        </p:nvSpPr>
        <p:spPr>
          <a:xfrm>
            <a:off x="2670583" y="300875"/>
            <a:ext cx="3759736" cy="9701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중간과정 보여주기</a:t>
            </a:r>
            <a:endParaRPr lang="en-US" altLang="ko-KR" dirty="0"/>
          </a:p>
          <a:p>
            <a:pPr algn="ctr"/>
            <a:r>
              <a:rPr lang="ko-KR" altLang="en-US" dirty="0"/>
              <a:t>이것도 이미지 교체예정</a:t>
            </a:r>
            <a:endParaRPr lang="en-US" altLang="ko-KR" dirty="0"/>
          </a:p>
          <a:p>
            <a:pPr algn="ctr"/>
            <a:r>
              <a:rPr lang="ko-KR" altLang="en-US" dirty="0"/>
              <a:t>소스코드 부가설명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82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4847958" y="186679"/>
            <a:ext cx="2355484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앱의 기능 총정리	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05E1693-EE69-4319-94AB-8143D4B6000A}"/>
              </a:ext>
            </a:extLst>
          </p:cNvPr>
          <p:cNvSpPr/>
          <p:nvPr/>
        </p:nvSpPr>
        <p:spPr>
          <a:xfrm>
            <a:off x="462930" y="1702363"/>
            <a:ext cx="2645793" cy="2571709"/>
          </a:xfrm>
          <a:prstGeom prst="ellipse">
            <a:avLst/>
          </a:prstGeom>
          <a:solidFill>
            <a:srgbClr val="6C9F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소중한 추억</a:t>
            </a:r>
            <a:endParaRPr lang="en-US" altLang="ko-KR" sz="2400" b="1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기록과 기념일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9BDF89E-F7B4-43EB-9592-C89012AA914B}"/>
              </a:ext>
            </a:extLst>
          </p:cNvPr>
          <p:cNvSpPr/>
          <p:nvPr/>
        </p:nvSpPr>
        <p:spPr>
          <a:xfrm>
            <a:off x="3447034" y="1675905"/>
            <a:ext cx="2531139" cy="2434126"/>
          </a:xfrm>
          <a:prstGeom prst="ellipse">
            <a:avLst/>
          </a:prstGeom>
          <a:solidFill>
            <a:srgbClr val="2F559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날씨 푸시 알림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826D9B4-1DEB-43E0-A74F-3228E3A7D7A5}"/>
              </a:ext>
            </a:extLst>
          </p:cNvPr>
          <p:cNvSpPr/>
          <p:nvPr/>
        </p:nvSpPr>
        <p:spPr>
          <a:xfrm>
            <a:off x="6201833" y="1702363"/>
            <a:ext cx="2434127" cy="2434126"/>
          </a:xfrm>
          <a:prstGeom prst="ellipse">
            <a:avLst/>
          </a:prstGeom>
          <a:solidFill>
            <a:srgbClr val="6C9F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매일 제시되는</a:t>
            </a:r>
            <a:endParaRPr lang="en-US" altLang="ko-KR" sz="2400" b="1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질문들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465A22-AA9D-45EF-9293-69F7760A04D9}"/>
              </a:ext>
            </a:extLst>
          </p:cNvPr>
          <p:cNvSpPr/>
          <p:nvPr/>
        </p:nvSpPr>
        <p:spPr>
          <a:xfrm>
            <a:off x="8841980" y="1640627"/>
            <a:ext cx="2476459" cy="2497626"/>
          </a:xfrm>
          <a:prstGeom prst="ellipse">
            <a:avLst/>
          </a:prstGeom>
          <a:solidFill>
            <a:srgbClr val="2F559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데이트 코스 동선 도식화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746566-3F3F-4B24-87AD-71EED761B591}"/>
              </a:ext>
            </a:extLst>
          </p:cNvPr>
          <p:cNvCxnSpPr/>
          <p:nvPr/>
        </p:nvCxnSpPr>
        <p:spPr>
          <a:xfrm>
            <a:off x="2103327" y="4269100"/>
            <a:ext cx="1217063" cy="1084774"/>
          </a:xfrm>
          <a:prstGeom prst="line">
            <a:avLst/>
          </a:prstGeom>
          <a:ln w="12700">
            <a:solidFill>
              <a:srgbClr val="2F5597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53C450D-115E-4E65-A9FE-4E9C1E4FCF64}"/>
              </a:ext>
            </a:extLst>
          </p:cNvPr>
          <p:cNvCxnSpPr/>
          <p:nvPr/>
        </p:nvCxnSpPr>
        <p:spPr>
          <a:xfrm rot="20700000">
            <a:off x="4778076" y="4190020"/>
            <a:ext cx="0" cy="540000"/>
          </a:xfrm>
          <a:prstGeom prst="line">
            <a:avLst/>
          </a:prstGeom>
          <a:ln w="12700">
            <a:solidFill>
              <a:srgbClr val="2F5597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87C3E03-F8FB-43C9-9EE7-E79C5E8C7B53}"/>
              </a:ext>
            </a:extLst>
          </p:cNvPr>
          <p:cNvCxnSpPr/>
          <p:nvPr/>
        </p:nvCxnSpPr>
        <p:spPr>
          <a:xfrm rot="900000">
            <a:off x="7243182" y="4190853"/>
            <a:ext cx="0" cy="540000"/>
          </a:xfrm>
          <a:prstGeom prst="line">
            <a:avLst/>
          </a:prstGeom>
          <a:ln w="12700">
            <a:solidFill>
              <a:srgbClr val="2F5597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76F8102-7125-433C-847F-B9BED3300D86}"/>
              </a:ext>
            </a:extLst>
          </p:cNvPr>
          <p:cNvCxnSpPr/>
          <p:nvPr/>
        </p:nvCxnSpPr>
        <p:spPr>
          <a:xfrm rot="5400000">
            <a:off x="8404940" y="4293787"/>
            <a:ext cx="1356020" cy="764154"/>
          </a:xfrm>
          <a:prstGeom prst="line">
            <a:avLst/>
          </a:prstGeom>
          <a:ln w="12700">
            <a:solidFill>
              <a:srgbClr val="2F5597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82B7CE5-CD3D-4166-B6BB-334F7D1D081C}"/>
              </a:ext>
            </a:extLst>
          </p:cNvPr>
          <p:cNvSpPr txBox="1"/>
          <p:nvPr/>
        </p:nvSpPr>
        <p:spPr>
          <a:xfrm>
            <a:off x="5170329" y="5353874"/>
            <a:ext cx="1825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400" b="1" dirty="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LUNA</a:t>
            </a:r>
            <a:endParaRPr lang="ko-KR" altLang="en-US" sz="5400" b="1" dirty="0">
              <a:ln w="12700" cap="flat" cmpd="sng" algn="ctr">
                <a:solidFill>
                  <a:schemeClr val="lt1"/>
                </a:solidFill>
                <a:prstDash val="solid"/>
                <a:miter/>
              </a:ln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484B3-1368-4C19-BC0F-6AB1959D7065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4E5FC-A7FE-4E8E-9FDF-F4242438CBE1}"/>
              </a:ext>
            </a:extLst>
          </p:cNvPr>
          <p:cNvSpPr txBox="1"/>
          <p:nvPr/>
        </p:nvSpPr>
        <p:spPr>
          <a:xfrm>
            <a:off x="4628890" y="5078691"/>
            <a:ext cx="404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감성과 실용성 모두 가진 앱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30A3A57-8D54-4703-936B-65B978F6CEFD}"/>
              </a:ext>
            </a:extLst>
          </p:cNvPr>
          <p:cNvSpPr/>
          <p:nvPr/>
        </p:nvSpPr>
        <p:spPr>
          <a:xfrm>
            <a:off x="7243182" y="684937"/>
            <a:ext cx="4292338" cy="65709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연파랑은</a:t>
            </a:r>
            <a:r>
              <a:rPr lang="ko-KR" altLang="en-US" dirty="0"/>
              <a:t> 감성</a:t>
            </a:r>
            <a:r>
              <a:rPr lang="en-US" altLang="ko-KR" dirty="0"/>
              <a:t>, </a:t>
            </a:r>
            <a:r>
              <a:rPr lang="ko-KR" altLang="en-US" dirty="0" err="1"/>
              <a:t>진파랑은</a:t>
            </a:r>
            <a:r>
              <a:rPr lang="ko-KR" altLang="en-US" dirty="0"/>
              <a:t> 실용성 상징</a:t>
            </a:r>
            <a:endParaRPr lang="en-US" altLang="ko-KR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B3972CBF-C9D3-4DFA-B479-80DDED502BAF}"/>
              </a:ext>
            </a:extLst>
          </p:cNvPr>
          <p:cNvSpPr/>
          <p:nvPr/>
        </p:nvSpPr>
        <p:spPr>
          <a:xfrm>
            <a:off x="4985809" y="758945"/>
            <a:ext cx="2433087" cy="609011"/>
          </a:xfrm>
          <a:prstGeom prst="flowChartProcess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주요 기능 다시 언급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3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161723" y="2493233"/>
            <a:ext cx="9171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ko-KR" altLang="en-US" sz="8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개발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CCFB-5748-41F4-BFF2-9709BC0B8872}"/>
              </a:ext>
            </a:extLst>
          </p:cNvPr>
          <p:cNvSpPr txBox="1"/>
          <p:nvPr/>
        </p:nvSpPr>
        <p:spPr>
          <a:xfrm>
            <a:off x="3703885" y="2019984"/>
            <a:ext cx="275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LUNA</a:t>
            </a:r>
            <a:r>
              <a:rPr lang="ko-KR" altLang="en-US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4119239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0" y="827103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46255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83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600574" y="2513568"/>
            <a:ext cx="9171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수요 조사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CCFB-5748-41F4-BFF2-9709BC0B8872}"/>
              </a:ext>
            </a:extLst>
          </p:cNvPr>
          <p:cNvSpPr txBox="1"/>
          <p:nvPr/>
        </p:nvSpPr>
        <p:spPr>
          <a:xfrm>
            <a:off x="2665905" y="1848000"/>
            <a:ext cx="4494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</a:t>
            </a:r>
            <a:r>
              <a:rPr lang="en-US" altLang="ko-KR" sz="3200" b="1" dirty="0">
                <a:solidFill>
                  <a:prstClr val="white"/>
                </a:solidFill>
                <a:latin typeface="Arial Narrow" panose="020B0606020202030204" pitchFamily="34" charset="0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32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수익성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4119239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0" y="827103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46255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0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271661" y="193412"/>
            <a:ext cx="1687044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수요성</a:t>
            </a:r>
            <a:endParaRPr lang="ko-KR" altLang="en-US" b="1" i="1" kern="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C19585-6C0F-4F4F-ABF4-7B45E2110188}"/>
              </a:ext>
            </a:extLst>
          </p:cNvPr>
          <p:cNvGrpSpPr/>
          <p:nvPr/>
        </p:nvGrpSpPr>
        <p:grpSpPr>
          <a:xfrm>
            <a:off x="775206" y="1383284"/>
            <a:ext cx="5502158" cy="4652031"/>
            <a:chOff x="775206" y="1383284"/>
            <a:chExt cx="5502158" cy="465203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054A43F-1C7B-4227-9C57-E8124A7B57C4}"/>
                </a:ext>
              </a:extLst>
            </p:cNvPr>
            <p:cNvGrpSpPr/>
            <p:nvPr/>
          </p:nvGrpSpPr>
          <p:grpSpPr>
            <a:xfrm>
              <a:off x="775206" y="1383284"/>
              <a:ext cx="5502158" cy="4652031"/>
              <a:chOff x="854255" y="1411316"/>
              <a:chExt cx="5502158" cy="4652031"/>
            </a:xfrm>
          </p:grpSpPr>
          <p:graphicFrame>
            <p:nvGraphicFramePr>
              <p:cNvPr id="64" name="차트 63">
                <a:extLst>
                  <a:ext uri="{FF2B5EF4-FFF2-40B4-BE49-F238E27FC236}">
                    <a16:creationId xmlns:a16="http://schemas.microsoft.com/office/drawing/2014/main" id="{7074DD82-A96F-41AC-99C3-8F6ACB4B9DE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25601608"/>
                  </p:ext>
                </p:extLst>
              </p:nvPr>
            </p:nvGraphicFramePr>
            <p:xfrm>
              <a:off x="854255" y="1864311"/>
              <a:ext cx="5502158" cy="386048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7526314A-D3FD-4DAE-BD89-67EF75998632}"/>
                  </a:ext>
                </a:extLst>
              </p:cNvPr>
              <p:cNvSpPr/>
              <p:nvPr/>
            </p:nvSpPr>
            <p:spPr>
              <a:xfrm>
                <a:off x="1641200" y="1411316"/>
                <a:ext cx="3928268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rgbClr val="44546A">
                        <a:lumMod val="75000"/>
                      </a:srgb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2020</a:t>
                </a:r>
                <a:r>
                  <a:rPr lang="ko-KR" altLang="en-US" sz="2400" b="1" dirty="0">
                    <a:solidFill>
                      <a:srgbClr val="44546A">
                        <a:lumMod val="75000"/>
                      </a:srgb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년 전세계 </a:t>
                </a:r>
                <a:r>
                  <a:rPr lang="en-US" altLang="ko-KR" sz="2400" b="1" dirty="0">
                    <a:solidFill>
                      <a:srgbClr val="44546A">
                        <a:lumMod val="75000"/>
                      </a:srgb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SNS</a:t>
                </a:r>
                <a:r>
                  <a:rPr lang="ko-KR" altLang="en-US" sz="2400" b="1" dirty="0">
                    <a:solidFill>
                      <a:srgbClr val="44546A">
                        <a:lumMod val="75000"/>
                      </a:srgb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활성 계정 수</a:t>
                </a:r>
                <a:endParaRPr lang="en-US" altLang="ko-KR" sz="2400" b="1" dirty="0">
                  <a:solidFill>
                    <a:srgbClr val="44546A">
                      <a:lumMod val="75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C9ECB86-E390-4811-BD56-C195D8E6161C}"/>
                  </a:ext>
                </a:extLst>
              </p:cNvPr>
              <p:cNvSpPr txBox="1"/>
              <p:nvPr/>
            </p:nvSpPr>
            <p:spPr>
              <a:xfrm>
                <a:off x="2135694" y="5724793"/>
                <a:ext cx="2810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atinLnBrk="0"/>
                <a:r>
                  <a:rPr lang="ko-KR" altLang="en-US" sz="1600" kern="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출처 </a:t>
                </a:r>
                <a:r>
                  <a:rPr lang="en-US" altLang="ko-KR" sz="1600" kern="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: </a:t>
                </a:r>
                <a:r>
                  <a:rPr lang="ko-KR" altLang="en-US" sz="1600" kern="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미국 시장조사 기관 </a:t>
                </a:r>
                <a:r>
                  <a:rPr lang="en-US" altLang="ko-KR" sz="1600" kern="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Statista </a:t>
                </a:r>
                <a:endParaRPr lang="ko-KR" altLang="en-US" sz="1600" kern="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9E79437-A357-41C7-842A-F5116287898E}"/>
                </a:ext>
              </a:extLst>
            </p:cNvPr>
            <p:cNvSpPr/>
            <p:nvPr/>
          </p:nvSpPr>
          <p:spPr>
            <a:xfrm>
              <a:off x="2850164" y="3338454"/>
              <a:ext cx="1352242" cy="428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약 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70</a:t>
              </a: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억의 계정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47E456-AD3C-4474-845D-FB426BB8FA96}"/>
              </a:ext>
            </a:extLst>
          </p:cNvPr>
          <p:cNvGrpSpPr/>
          <p:nvPr/>
        </p:nvGrpSpPr>
        <p:grpSpPr>
          <a:xfrm>
            <a:off x="6107906" y="1575392"/>
            <a:ext cx="4222026" cy="4442562"/>
            <a:chOff x="6107906" y="1575392"/>
            <a:chExt cx="4222026" cy="4442562"/>
          </a:xfrm>
        </p:grpSpPr>
        <p:sp>
          <p:nvSpPr>
            <p:cNvPr id="67" name="모서리가 둥근 직사각형 43">
              <a:extLst>
                <a:ext uri="{FF2B5EF4-FFF2-40B4-BE49-F238E27FC236}">
                  <a16:creationId xmlns:a16="http://schemas.microsoft.com/office/drawing/2014/main" id="{6C5B77B8-D1DD-49D9-9CC4-6EE20A499548}"/>
                </a:ext>
              </a:extLst>
            </p:cNvPr>
            <p:cNvSpPr/>
            <p:nvPr/>
          </p:nvSpPr>
          <p:spPr>
            <a:xfrm>
              <a:off x="6107906" y="1575392"/>
              <a:ext cx="3523933" cy="437290"/>
            </a:xfrm>
            <a:prstGeom prst="roundRect">
              <a:avLst>
                <a:gd name="adj" fmla="val 201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Facebook</a:t>
              </a:r>
              <a:r>
                <a:rPr lang="ko-KR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의 수익률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6603A9C-279B-47D5-A086-01C12AB6BFC9}"/>
                </a:ext>
              </a:extLst>
            </p:cNvPr>
            <p:cNvSpPr/>
            <p:nvPr/>
          </p:nvSpPr>
          <p:spPr>
            <a:xfrm>
              <a:off x="6520162" y="5265247"/>
              <a:ext cx="3809770" cy="7527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/>
                <a:t>※2018</a:t>
              </a:r>
              <a:r>
                <a:rPr lang="ko-KR" altLang="en-US" sz="1600" dirty="0"/>
                <a:t>년 수익률 기준 </a:t>
              </a:r>
              <a:r>
                <a:rPr lang="en-US" altLang="ko-KR" sz="1600" dirty="0"/>
                <a:t>(1</a:t>
              </a:r>
              <a:r>
                <a:rPr lang="ko-KR" altLang="en-US" sz="1600" dirty="0"/>
                <a:t>분기</a:t>
              </a:r>
              <a:r>
                <a:rPr lang="en-US" altLang="ko-KR" sz="1600" dirty="0"/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출처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ko-KR" altLang="en-US" sz="1400" kern="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미국 시장조사 기관 </a:t>
              </a:r>
              <a:r>
                <a:rPr lang="en-US" altLang="ko-KR" sz="1400" kern="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Statista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59BDA91-4C0E-4C9D-9496-6FFD88411D6A}"/>
                </a:ext>
              </a:extLst>
            </p:cNvPr>
            <p:cNvSpPr/>
            <p:nvPr/>
          </p:nvSpPr>
          <p:spPr>
            <a:xfrm>
              <a:off x="6277364" y="2336129"/>
              <a:ext cx="3305943" cy="24327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latin typeface="+mn-ea"/>
                </a:rPr>
                <a:t>$12.0B</a:t>
              </a:r>
              <a:endParaRPr lang="ko-KR" altLang="en-US" sz="7200" b="1" dirty="0">
                <a:latin typeface="+mn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D4095E-14A0-44C6-8E1F-6A892A94D8DC}"/>
              </a:ext>
            </a:extLst>
          </p:cNvPr>
          <p:cNvSpPr txBox="1"/>
          <p:nvPr/>
        </p:nvSpPr>
        <p:spPr>
          <a:xfrm>
            <a:off x="1449688" y="127546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C32ACE51-EBAD-4A67-9FE8-B4AF60771E2E}"/>
              </a:ext>
            </a:extLst>
          </p:cNvPr>
          <p:cNvSpPr/>
          <p:nvPr/>
        </p:nvSpPr>
        <p:spPr>
          <a:xfrm>
            <a:off x="3790765" y="667455"/>
            <a:ext cx="4634282" cy="9395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SNS</a:t>
            </a:r>
            <a:r>
              <a:rPr lang="ko-KR" altLang="en-US" dirty="0"/>
              <a:t>라는 공통점을 갖고 봤을 때</a:t>
            </a:r>
            <a:endParaRPr lang="en-US" altLang="ko-KR" dirty="0"/>
          </a:p>
          <a:p>
            <a:pPr algn="ctr"/>
            <a:r>
              <a:rPr lang="en-US" altLang="ko-KR" dirty="0"/>
              <a:t>SNS</a:t>
            </a:r>
            <a:r>
              <a:rPr lang="ko-KR" altLang="en-US" dirty="0"/>
              <a:t>의 수요가 많다는 점으로 설득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2794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271661" y="193412"/>
            <a:ext cx="1687044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수요성</a:t>
            </a:r>
            <a:endParaRPr lang="ko-KR" altLang="en-US" b="1" i="1" kern="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EBB493-89BE-4DC0-8CA4-8222161F57CE}"/>
              </a:ext>
            </a:extLst>
          </p:cNvPr>
          <p:cNvGrpSpPr/>
          <p:nvPr/>
        </p:nvGrpSpPr>
        <p:grpSpPr>
          <a:xfrm>
            <a:off x="1230943" y="3009512"/>
            <a:ext cx="3016006" cy="2918082"/>
            <a:chOff x="1279101" y="3405752"/>
            <a:chExt cx="3016006" cy="29180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17481C-C138-4AAD-B7F8-457BCADE8B0A}"/>
                </a:ext>
              </a:extLst>
            </p:cNvPr>
            <p:cNvSpPr/>
            <p:nvPr/>
          </p:nvSpPr>
          <p:spPr>
            <a:xfrm>
              <a:off x="1523078" y="3846332"/>
              <a:ext cx="2772029" cy="18995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2021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년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7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월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5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 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~ 2021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년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7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월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22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6CE8E7-6124-4A0C-9AB8-8F3BDE9513AC}"/>
                </a:ext>
              </a:extLst>
            </p:cNvPr>
            <p:cNvSpPr/>
            <p:nvPr/>
          </p:nvSpPr>
          <p:spPr>
            <a:xfrm>
              <a:off x="1523078" y="5734774"/>
              <a:ext cx="2772029" cy="589060"/>
            </a:xfrm>
            <a:prstGeom prst="rect">
              <a:avLst/>
            </a:prstGeom>
            <a:solidFill>
              <a:srgbClr val="2F5597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조사 기간</a:t>
              </a:r>
              <a:endParaRPr lang="en-US" altLang="ko-KR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904E82D-1FA2-4189-A7AD-A8A5FDCC031A}"/>
                </a:ext>
              </a:extLst>
            </p:cNvPr>
            <p:cNvGrpSpPr/>
            <p:nvPr/>
          </p:nvGrpSpPr>
          <p:grpSpPr>
            <a:xfrm>
              <a:off x="1279101" y="3405752"/>
              <a:ext cx="834663" cy="834663"/>
              <a:chOff x="1279101" y="3405752"/>
              <a:chExt cx="834663" cy="834663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BBB0CCE-80F3-40FC-B06D-F15727B98140}"/>
                  </a:ext>
                </a:extLst>
              </p:cNvPr>
              <p:cNvSpPr/>
              <p:nvPr/>
            </p:nvSpPr>
            <p:spPr>
              <a:xfrm>
                <a:off x="1279101" y="3405752"/>
                <a:ext cx="834663" cy="834663"/>
              </a:xfrm>
              <a:prstGeom prst="ellipse">
                <a:avLst/>
              </a:prstGeom>
              <a:solidFill>
                <a:srgbClr val="3C33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" name="Group 19">
                <a:extLst>
                  <a:ext uri="{FF2B5EF4-FFF2-40B4-BE49-F238E27FC236}">
                    <a16:creationId xmlns:a16="http://schemas.microsoft.com/office/drawing/2014/main" id="{621A9D4B-9027-406C-9FB5-0121E08206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38365" y="3601738"/>
                <a:ext cx="454933" cy="454932"/>
                <a:chOff x="2349" y="2828"/>
                <a:chExt cx="1784" cy="1784"/>
              </a:xfrm>
            </p:grpSpPr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F4BD70B2-D25C-4B72-BD44-EBD75BBB6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8" y="3316"/>
                  <a:ext cx="985" cy="1268"/>
                </a:xfrm>
                <a:custGeom>
                  <a:avLst/>
                  <a:gdLst>
                    <a:gd name="T0" fmla="*/ 0 w 4921"/>
                    <a:gd name="T1" fmla="*/ 6342 h 6342"/>
                    <a:gd name="T2" fmla="*/ 4364 w 4921"/>
                    <a:gd name="T3" fmla="*/ 6342 h 6342"/>
                    <a:gd name="T4" fmla="*/ 4392 w 4921"/>
                    <a:gd name="T5" fmla="*/ 6342 h 6342"/>
                    <a:gd name="T6" fmla="*/ 4448 w 4921"/>
                    <a:gd name="T7" fmla="*/ 6336 h 6342"/>
                    <a:gd name="T8" fmla="*/ 4503 w 4921"/>
                    <a:gd name="T9" fmla="*/ 6325 h 6342"/>
                    <a:gd name="T10" fmla="*/ 4555 w 4921"/>
                    <a:gd name="T11" fmla="*/ 6309 h 6342"/>
                    <a:gd name="T12" fmla="*/ 4605 w 4921"/>
                    <a:gd name="T13" fmla="*/ 6288 h 6342"/>
                    <a:gd name="T14" fmla="*/ 4652 w 4921"/>
                    <a:gd name="T15" fmla="*/ 6261 h 6342"/>
                    <a:gd name="T16" fmla="*/ 4697 w 4921"/>
                    <a:gd name="T17" fmla="*/ 6231 h 6342"/>
                    <a:gd name="T18" fmla="*/ 4738 w 4921"/>
                    <a:gd name="T19" fmla="*/ 6197 h 6342"/>
                    <a:gd name="T20" fmla="*/ 4777 w 4921"/>
                    <a:gd name="T21" fmla="*/ 6159 h 6342"/>
                    <a:gd name="T22" fmla="*/ 4810 w 4921"/>
                    <a:gd name="T23" fmla="*/ 6118 h 6342"/>
                    <a:gd name="T24" fmla="*/ 4840 w 4921"/>
                    <a:gd name="T25" fmla="*/ 6073 h 6342"/>
                    <a:gd name="T26" fmla="*/ 4867 w 4921"/>
                    <a:gd name="T27" fmla="*/ 6026 h 6342"/>
                    <a:gd name="T28" fmla="*/ 4888 w 4921"/>
                    <a:gd name="T29" fmla="*/ 5976 h 6342"/>
                    <a:gd name="T30" fmla="*/ 4904 w 4921"/>
                    <a:gd name="T31" fmla="*/ 5924 h 6342"/>
                    <a:gd name="T32" fmla="*/ 4915 w 4921"/>
                    <a:gd name="T33" fmla="*/ 5869 h 6342"/>
                    <a:gd name="T34" fmla="*/ 4921 w 4921"/>
                    <a:gd name="T35" fmla="*/ 5813 h 6342"/>
                    <a:gd name="T36" fmla="*/ 4921 w 4921"/>
                    <a:gd name="T37" fmla="*/ 5785 h 6342"/>
                    <a:gd name="T38" fmla="*/ 4921 w 4921"/>
                    <a:gd name="T39" fmla="*/ 0 h 6342"/>
                    <a:gd name="T40" fmla="*/ 558 w 4921"/>
                    <a:gd name="T41" fmla="*/ 0 h 6342"/>
                    <a:gd name="T42" fmla="*/ 558 w 4921"/>
                    <a:gd name="T43" fmla="*/ 5785 h 6342"/>
                    <a:gd name="T44" fmla="*/ 558 w 4921"/>
                    <a:gd name="T45" fmla="*/ 5813 h 6342"/>
                    <a:gd name="T46" fmla="*/ 551 w 4921"/>
                    <a:gd name="T47" fmla="*/ 5869 h 6342"/>
                    <a:gd name="T48" fmla="*/ 540 w 4921"/>
                    <a:gd name="T49" fmla="*/ 5924 h 6342"/>
                    <a:gd name="T50" fmla="*/ 524 w 4921"/>
                    <a:gd name="T51" fmla="*/ 5976 h 6342"/>
                    <a:gd name="T52" fmla="*/ 502 w 4921"/>
                    <a:gd name="T53" fmla="*/ 6026 h 6342"/>
                    <a:gd name="T54" fmla="*/ 477 w 4921"/>
                    <a:gd name="T55" fmla="*/ 6073 h 6342"/>
                    <a:gd name="T56" fmla="*/ 447 w 4921"/>
                    <a:gd name="T57" fmla="*/ 6118 h 6342"/>
                    <a:gd name="T58" fmla="*/ 412 w 4921"/>
                    <a:gd name="T59" fmla="*/ 6159 h 6342"/>
                    <a:gd name="T60" fmla="*/ 375 w 4921"/>
                    <a:gd name="T61" fmla="*/ 6197 h 6342"/>
                    <a:gd name="T62" fmla="*/ 333 w 4921"/>
                    <a:gd name="T63" fmla="*/ 6231 h 6342"/>
                    <a:gd name="T64" fmla="*/ 289 w 4921"/>
                    <a:gd name="T65" fmla="*/ 6261 h 6342"/>
                    <a:gd name="T66" fmla="*/ 241 w 4921"/>
                    <a:gd name="T67" fmla="*/ 6288 h 6342"/>
                    <a:gd name="T68" fmla="*/ 192 w 4921"/>
                    <a:gd name="T69" fmla="*/ 6309 h 6342"/>
                    <a:gd name="T70" fmla="*/ 139 w 4921"/>
                    <a:gd name="T71" fmla="*/ 6325 h 6342"/>
                    <a:gd name="T72" fmla="*/ 85 w 4921"/>
                    <a:gd name="T73" fmla="*/ 6336 h 6342"/>
                    <a:gd name="T74" fmla="*/ 29 w 4921"/>
                    <a:gd name="T75" fmla="*/ 6342 h 6342"/>
                    <a:gd name="T76" fmla="*/ 0 w 4921"/>
                    <a:gd name="T77" fmla="*/ 6342 h 6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921" h="6342">
                      <a:moveTo>
                        <a:pt x="0" y="6342"/>
                      </a:moveTo>
                      <a:lnTo>
                        <a:pt x="4364" y="6342"/>
                      </a:lnTo>
                      <a:lnTo>
                        <a:pt x="4392" y="6342"/>
                      </a:lnTo>
                      <a:lnTo>
                        <a:pt x="4448" y="6336"/>
                      </a:lnTo>
                      <a:lnTo>
                        <a:pt x="4503" y="6325"/>
                      </a:lnTo>
                      <a:lnTo>
                        <a:pt x="4555" y="6309"/>
                      </a:lnTo>
                      <a:lnTo>
                        <a:pt x="4605" y="6288"/>
                      </a:lnTo>
                      <a:lnTo>
                        <a:pt x="4652" y="6261"/>
                      </a:lnTo>
                      <a:lnTo>
                        <a:pt x="4697" y="6231"/>
                      </a:lnTo>
                      <a:lnTo>
                        <a:pt x="4738" y="6197"/>
                      </a:lnTo>
                      <a:lnTo>
                        <a:pt x="4777" y="6159"/>
                      </a:lnTo>
                      <a:lnTo>
                        <a:pt x="4810" y="6118"/>
                      </a:lnTo>
                      <a:lnTo>
                        <a:pt x="4840" y="6073"/>
                      </a:lnTo>
                      <a:lnTo>
                        <a:pt x="4867" y="6026"/>
                      </a:lnTo>
                      <a:lnTo>
                        <a:pt x="4888" y="5976"/>
                      </a:lnTo>
                      <a:lnTo>
                        <a:pt x="4904" y="5924"/>
                      </a:lnTo>
                      <a:lnTo>
                        <a:pt x="4915" y="5869"/>
                      </a:lnTo>
                      <a:lnTo>
                        <a:pt x="4921" y="5813"/>
                      </a:lnTo>
                      <a:lnTo>
                        <a:pt x="4921" y="5785"/>
                      </a:lnTo>
                      <a:lnTo>
                        <a:pt x="4921" y="0"/>
                      </a:lnTo>
                      <a:lnTo>
                        <a:pt x="558" y="0"/>
                      </a:lnTo>
                      <a:lnTo>
                        <a:pt x="558" y="5785"/>
                      </a:lnTo>
                      <a:lnTo>
                        <a:pt x="558" y="5813"/>
                      </a:lnTo>
                      <a:lnTo>
                        <a:pt x="551" y="5869"/>
                      </a:lnTo>
                      <a:lnTo>
                        <a:pt x="540" y="5924"/>
                      </a:lnTo>
                      <a:lnTo>
                        <a:pt x="524" y="5976"/>
                      </a:lnTo>
                      <a:lnTo>
                        <a:pt x="502" y="6026"/>
                      </a:lnTo>
                      <a:lnTo>
                        <a:pt x="477" y="6073"/>
                      </a:lnTo>
                      <a:lnTo>
                        <a:pt x="447" y="6118"/>
                      </a:lnTo>
                      <a:lnTo>
                        <a:pt x="412" y="6159"/>
                      </a:lnTo>
                      <a:lnTo>
                        <a:pt x="375" y="6197"/>
                      </a:lnTo>
                      <a:lnTo>
                        <a:pt x="333" y="6231"/>
                      </a:lnTo>
                      <a:lnTo>
                        <a:pt x="289" y="6261"/>
                      </a:lnTo>
                      <a:lnTo>
                        <a:pt x="241" y="6288"/>
                      </a:lnTo>
                      <a:lnTo>
                        <a:pt x="192" y="6309"/>
                      </a:lnTo>
                      <a:lnTo>
                        <a:pt x="139" y="6325"/>
                      </a:lnTo>
                      <a:lnTo>
                        <a:pt x="85" y="6336"/>
                      </a:lnTo>
                      <a:lnTo>
                        <a:pt x="29" y="6342"/>
                      </a:lnTo>
                      <a:lnTo>
                        <a:pt x="0" y="63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Rectangle 21">
                  <a:extLst>
                    <a:ext uri="{FF2B5EF4-FFF2-40B4-BE49-F238E27FC236}">
                      <a16:creationId xmlns:a16="http://schemas.microsoft.com/office/drawing/2014/main" id="{A1D15F68-92F7-45D7-B2DD-EE3B8CAE82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1" y="3427"/>
                  <a:ext cx="650" cy="1046"/>
                </a:xfrm>
                <a:prstGeom prst="rect">
                  <a:avLst/>
                </a:prstGeom>
                <a:solidFill>
                  <a:srgbClr val="8570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22">
                  <a:extLst>
                    <a:ext uri="{FF2B5EF4-FFF2-40B4-BE49-F238E27FC236}">
                      <a16:creationId xmlns:a16="http://schemas.microsoft.com/office/drawing/2014/main" id="{8E45F966-2B60-4BC1-9420-624ECA715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3890"/>
                  <a:ext cx="523" cy="693"/>
                </a:xfrm>
                <a:custGeom>
                  <a:avLst/>
                  <a:gdLst>
                    <a:gd name="T0" fmla="*/ 2411 w 2614"/>
                    <a:gd name="T1" fmla="*/ 3178 h 3465"/>
                    <a:gd name="T2" fmla="*/ 1910 w 2614"/>
                    <a:gd name="T3" fmla="*/ 3429 h 3465"/>
                    <a:gd name="T4" fmla="*/ 1878 w 2614"/>
                    <a:gd name="T5" fmla="*/ 3444 h 3465"/>
                    <a:gd name="T6" fmla="*/ 1811 w 2614"/>
                    <a:gd name="T7" fmla="*/ 3462 h 3465"/>
                    <a:gd name="T8" fmla="*/ 1742 w 2614"/>
                    <a:gd name="T9" fmla="*/ 3465 h 3465"/>
                    <a:gd name="T10" fmla="*/ 1674 w 2614"/>
                    <a:gd name="T11" fmla="*/ 3456 h 3465"/>
                    <a:gd name="T12" fmla="*/ 1610 w 2614"/>
                    <a:gd name="T13" fmla="*/ 3435 h 3465"/>
                    <a:gd name="T14" fmla="*/ 1549 w 2614"/>
                    <a:gd name="T15" fmla="*/ 3403 h 3465"/>
                    <a:gd name="T16" fmla="*/ 1496 w 2614"/>
                    <a:gd name="T17" fmla="*/ 3360 h 3465"/>
                    <a:gd name="T18" fmla="*/ 1453 w 2614"/>
                    <a:gd name="T19" fmla="*/ 3307 h 3465"/>
                    <a:gd name="T20" fmla="*/ 1436 w 2614"/>
                    <a:gd name="T21" fmla="*/ 3277 h 3465"/>
                    <a:gd name="T22" fmla="*/ 0 w 2614"/>
                    <a:gd name="T23" fmla="*/ 572 h 3465"/>
                    <a:gd name="T24" fmla="*/ 1130 w 2614"/>
                    <a:gd name="T25" fmla="*/ 0 h 3465"/>
                    <a:gd name="T26" fmla="*/ 2579 w 2614"/>
                    <a:gd name="T27" fmla="*/ 2718 h 3465"/>
                    <a:gd name="T28" fmla="*/ 2593 w 2614"/>
                    <a:gd name="T29" fmla="*/ 2748 h 3465"/>
                    <a:gd name="T30" fmla="*/ 2611 w 2614"/>
                    <a:gd name="T31" fmla="*/ 2810 h 3465"/>
                    <a:gd name="T32" fmla="*/ 2614 w 2614"/>
                    <a:gd name="T33" fmla="*/ 2876 h 3465"/>
                    <a:gd name="T34" fmla="*/ 2605 w 2614"/>
                    <a:gd name="T35" fmla="*/ 2942 h 3465"/>
                    <a:gd name="T36" fmla="*/ 2583 w 2614"/>
                    <a:gd name="T37" fmla="*/ 3007 h 3465"/>
                    <a:gd name="T38" fmla="*/ 2548 w 2614"/>
                    <a:gd name="T39" fmla="*/ 3065 h 3465"/>
                    <a:gd name="T40" fmla="*/ 2502 w 2614"/>
                    <a:gd name="T41" fmla="*/ 3119 h 3465"/>
                    <a:gd name="T42" fmla="*/ 2445 w 2614"/>
                    <a:gd name="T43" fmla="*/ 3162 h 3465"/>
                    <a:gd name="T44" fmla="*/ 2411 w 2614"/>
                    <a:gd name="T45" fmla="*/ 3178 h 3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4" h="3465">
                      <a:moveTo>
                        <a:pt x="2411" y="3178"/>
                      </a:moveTo>
                      <a:lnTo>
                        <a:pt x="1910" y="3429"/>
                      </a:lnTo>
                      <a:lnTo>
                        <a:pt x="1878" y="3444"/>
                      </a:lnTo>
                      <a:lnTo>
                        <a:pt x="1811" y="3462"/>
                      </a:lnTo>
                      <a:lnTo>
                        <a:pt x="1742" y="3465"/>
                      </a:lnTo>
                      <a:lnTo>
                        <a:pt x="1674" y="3456"/>
                      </a:lnTo>
                      <a:lnTo>
                        <a:pt x="1610" y="3435"/>
                      </a:lnTo>
                      <a:lnTo>
                        <a:pt x="1549" y="3403"/>
                      </a:lnTo>
                      <a:lnTo>
                        <a:pt x="1496" y="3360"/>
                      </a:lnTo>
                      <a:lnTo>
                        <a:pt x="1453" y="3307"/>
                      </a:lnTo>
                      <a:lnTo>
                        <a:pt x="1436" y="3277"/>
                      </a:lnTo>
                      <a:lnTo>
                        <a:pt x="0" y="572"/>
                      </a:lnTo>
                      <a:lnTo>
                        <a:pt x="1130" y="0"/>
                      </a:lnTo>
                      <a:lnTo>
                        <a:pt x="2579" y="2718"/>
                      </a:lnTo>
                      <a:lnTo>
                        <a:pt x="2593" y="2748"/>
                      </a:lnTo>
                      <a:lnTo>
                        <a:pt x="2611" y="2810"/>
                      </a:lnTo>
                      <a:lnTo>
                        <a:pt x="2614" y="2876"/>
                      </a:lnTo>
                      <a:lnTo>
                        <a:pt x="2605" y="2942"/>
                      </a:lnTo>
                      <a:lnTo>
                        <a:pt x="2583" y="3007"/>
                      </a:lnTo>
                      <a:lnTo>
                        <a:pt x="2548" y="3065"/>
                      </a:lnTo>
                      <a:lnTo>
                        <a:pt x="2502" y="3119"/>
                      </a:lnTo>
                      <a:lnTo>
                        <a:pt x="2445" y="3162"/>
                      </a:lnTo>
                      <a:lnTo>
                        <a:pt x="2411" y="31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23">
                  <a:extLst>
                    <a:ext uri="{FF2B5EF4-FFF2-40B4-BE49-F238E27FC236}">
                      <a16:creationId xmlns:a16="http://schemas.microsoft.com/office/drawing/2014/main" id="{FA8E394F-E240-4F15-AD42-E3AE30DBE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3696"/>
                  <a:ext cx="253" cy="287"/>
                </a:xfrm>
                <a:custGeom>
                  <a:avLst/>
                  <a:gdLst>
                    <a:gd name="T0" fmla="*/ 0 w 1265"/>
                    <a:gd name="T1" fmla="*/ 368 h 1435"/>
                    <a:gd name="T2" fmla="*/ 719 w 1265"/>
                    <a:gd name="T3" fmla="*/ 0 h 1435"/>
                    <a:gd name="T4" fmla="*/ 1265 w 1265"/>
                    <a:gd name="T5" fmla="*/ 1067 h 1435"/>
                    <a:gd name="T6" fmla="*/ 545 w 1265"/>
                    <a:gd name="T7" fmla="*/ 1435 h 1435"/>
                    <a:gd name="T8" fmla="*/ 0 w 1265"/>
                    <a:gd name="T9" fmla="*/ 368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5" h="1435">
                      <a:moveTo>
                        <a:pt x="0" y="368"/>
                      </a:moveTo>
                      <a:lnTo>
                        <a:pt x="719" y="0"/>
                      </a:lnTo>
                      <a:lnTo>
                        <a:pt x="1265" y="1067"/>
                      </a:lnTo>
                      <a:lnTo>
                        <a:pt x="545" y="1435"/>
                      </a:lnTo>
                      <a:lnTo>
                        <a:pt x="0" y="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24">
                  <a:extLst>
                    <a:ext uri="{FF2B5EF4-FFF2-40B4-BE49-F238E27FC236}">
                      <a16:creationId xmlns:a16="http://schemas.microsoft.com/office/drawing/2014/main" id="{8471C00A-D92A-421A-88AD-67A220981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" y="2856"/>
                  <a:ext cx="1018" cy="1019"/>
                </a:xfrm>
                <a:custGeom>
                  <a:avLst/>
                  <a:gdLst>
                    <a:gd name="T0" fmla="*/ 1330 w 5091"/>
                    <a:gd name="T1" fmla="*/ 310 h 5097"/>
                    <a:gd name="T2" fmla="*/ 1005 w 5091"/>
                    <a:gd name="T3" fmla="*/ 520 h 5097"/>
                    <a:gd name="T4" fmla="*/ 722 w 5091"/>
                    <a:gd name="T5" fmla="*/ 771 h 5097"/>
                    <a:gd name="T6" fmla="*/ 483 w 5091"/>
                    <a:gd name="T7" fmla="*/ 1056 h 5097"/>
                    <a:gd name="T8" fmla="*/ 290 w 5091"/>
                    <a:gd name="T9" fmla="*/ 1370 h 5097"/>
                    <a:gd name="T10" fmla="*/ 144 w 5091"/>
                    <a:gd name="T11" fmla="*/ 1706 h 5097"/>
                    <a:gd name="T12" fmla="*/ 48 w 5091"/>
                    <a:gd name="T13" fmla="*/ 2060 h 5097"/>
                    <a:gd name="T14" fmla="*/ 3 w 5091"/>
                    <a:gd name="T15" fmla="*/ 2425 h 5097"/>
                    <a:gd name="T16" fmla="*/ 12 w 5091"/>
                    <a:gd name="T17" fmla="*/ 2796 h 5097"/>
                    <a:gd name="T18" fmla="*/ 73 w 5091"/>
                    <a:gd name="T19" fmla="*/ 3166 h 5097"/>
                    <a:gd name="T20" fmla="*/ 193 w 5091"/>
                    <a:gd name="T21" fmla="*/ 3531 h 5097"/>
                    <a:gd name="T22" fmla="*/ 273 w 5091"/>
                    <a:gd name="T23" fmla="*/ 3708 h 5097"/>
                    <a:gd name="T24" fmla="*/ 439 w 5091"/>
                    <a:gd name="T25" fmla="*/ 3989 h 5097"/>
                    <a:gd name="T26" fmla="*/ 677 w 5091"/>
                    <a:gd name="T27" fmla="*/ 4285 h 5097"/>
                    <a:gd name="T28" fmla="*/ 952 w 5091"/>
                    <a:gd name="T29" fmla="*/ 4540 h 5097"/>
                    <a:gd name="T30" fmla="*/ 1256 w 5091"/>
                    <a:gd name="T31" fmla="*/ 4749 h 5097"/>
                    <a:gd name="T32" fmla="*/ 1585 w 5091"/>
                    <a:gd name="T33" fmla="*/ 4910 h 5097"/>
                    <a:gd name="T34" fmla="*/ 1935 w 5091"/>
                    <a:gd name="T35" fmla="*/ 5023 h 5097"/>
                    <a:gd name="T36" fmla="*/ 2296 w 5091"/>
                    <a:gd name="T37" fmla="*/ 5084 h 5097"/>
                    <a:gd name="T38" fmla="*/ 2666 w 5091"/>
                    <a:gd name="T39" fmla="*/ 5095 h 5097"/>
                    <a:gd name="T40" fmla="*/ 3038 w 5091"/>
                    <a:gd name="T41" fmla="*/ 5051 h 5097"/>
                    <a:gd name="T42" fmla="*/ 3405 w 5091"/>
                    <a:gd name="T43" fmla="*/ 4950 h 5097"/>
                    <a:gd name="T44" fmla="*/ 3703 w 5091"/>
                    <a:gd name="T45" fmla="*/ 4824 h 5097"/>
                    <a:gd name="T46" fmla="*/ 3874 w 5091"/>
                    <a:gd name="T47" fmla="*/ 4728 h 5097"/>
                    <a:gd name="T48" fmla="*/ 4186 w 5091"/>
                    <a:gd name="T49" fmla="*/ 4504 h 5097"/>
                    <a:gd name="T50" fmla="*/ 4454 w 5091"/>
                    <a:gd name="T51" fmla="*/ 4242 h 5097"/>
                    <a:gd name="T52" fmla="*/ 4678 w 5091"/>
                    <a:gd name="T53" fmla="*/ 3946 h 5097"/>
                    <a:gd name="T54" fmla="*/ 4856 w 5091"/>
                    <a:gd name="T55" fmla="*/ 3624 h 5097"/>
                    <a:gd name="T56" fmla="*/ 4985 w 5091"/>
                    <a:gd name="T57" fmla="*/ 3281 h 5097"/>
                    <a:gd name="T58" fmla="*/ 5064 w 5091"/>
                    <a:gd name="T59" fmla="*/ 2922 h 5097"/>
                    <a:gd name="T60" fmla="*/ 5091 w 5091"/>
                    <a:gd name="T61" fmla="*/ 2555 h 5097"/>
                    <a:gd name="T62" fmla="*/ 5066 w 5091"/>
                    <a:gd name="T63" fmla="*/ 2184 h 5097"/>
                    <a:gd name="T64" fmla="*/ 4985 w 5091"/>
                    <a:gd name="T65" fmla="*/ 1815 h 5097"/>
                    <a:gd name="T66" fmla="*/ 4848 w 5091"/>
                    <a:gd name="T67" fmla="*/ 1453 h 5097"/>
                    <a:gd name="T68" fmla="*/ 4787 w 5091"/>
                    <a:gd name="T69" fmla="*/ 1336 h 5097"/>
                    <a:gd name="T70" fmla="*/ 4574 w 5091"/>
                    <a:gd name="T71" fmla="*/ 1010 h 5097"/>
                    <a:gd name="T72" fmla="*/ 4321 w 5091"/>
                    <a:gd name="T73" fmla="*/ 727 h 5097"/>
                    <a:gd name="T74" fmla="*/ 4033 w 5091"/>
                    <a:gd name="T75" fmla="*/ 486 h 5097"/>
                    <a:gd name="T76" fmla="*/ 3718 w 5091"/>
                    <a:gd name="T77" fmla="*/ 292 h 5097"/>
                    <a:gd name="T78" fmla="*/ 3381 w 5091"/>
                    <a:gd name="T79" fmla="*/ 145 h 5097"/>
                    <a:gd name="T80" fmla="*/ 3027 w 5091"/>
                    <a:gd name="T81" fmla="*/ 48 h 5097"/>
                    <a:gd name="T82" fmla="*/ 2663 w 5091"/>
                    <a:gd name="T83" fmla="*/ 3 h 5097"/>
                    <a:gd name="T84" fmla="*/ 2294 w 5091"/>
                    <a:gd name="T85" fmla="*/ 12 h 5097"/>
                    <a:gd name="T86" fmla="*/ 1926 w 5091"/>
                    <a:gd name="T87" fmla="*/ 75 h 5097"/>
                    <a:gd name="T88" fmla="*/ 1565 w 5091"/>
                    <a:gd name="T89" fmla="*/ 197 h 5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91" h="5097">
                      <a:moveTo>
                        <a:pt x="1389" y="279"/>
                      </a:moveTo>
                      <a:lnTo>
                        <a:pt x="1389" y="279"/>
                      </a:lnTo>
                      <a:lnTo>
                        <a:pt x="1330" y="310"/>
                      </a:lnTo>
                      <a:lnTo>
                        <a:pt x="1217" y="375"/>
                      </a:lnTo>
                      <a:lnTo>
                        <a:pt x="1109" y="445"/>
                      </a:lnTo>
                      <a:lnTo>
                        <a:pt x="1005" y="520"/>
                      </a:lnTo>
                      <a:lnTo>
                        <a:pt x="906" y="599"/>
                      </a:lnTo>
                      <a:lnTo>
                        <a:pt x="812" y="683"/>
                      </a:lnTo>
                      <a:lnTo>
                        <a:pt x="722" y="771"/>
                      </a:lnTo>
                      <a:lnTo>
                        <a:pt x="637" y="862"/>
                      </a:lnTo>
                      <a:lnTo>
                        <a:pt x="557" y="957"/>
                      </a:lnTo>
                      <a:lnTo>
                        <a:pt x="483" y="1056"/>
                      </a:lnTo>
                      <a:lnTo>
                        <a:pt x="413" y="1157"/>
                      </a:lnTo>
                      <a:lnTo>
                        <a:pt x="349" y="1262"/>
                      </a:lnTo>
                      <a:lnTo>
                        <a:pt x="290" y="1370"/>
                      </a:lnTo>
                      <a:lnTo>
                        <a:pt x="236" y="1479"/>
                      </a:lnTo>
                      <a:lnTo>
                        <a:pt x="187" y="1591"/>
                      </a:lnTo>
                      <a:lnTo>
                        <a:pt x="144" y="1706"/>
                      </a:lnTo>
                      <a:lnTo>
                        <a:pt x="107" y="1822"/>
                      </a:lnTo>
                      <a:lnTo>
                        <a:pt x="75" y="1940"/>
                      </a:lnTo>
                      <a:lnTo>
                        <a:pt x="48" y="2060"/>
                      </a:lnTo>
                      <a:lnTo>
                        <a:pt x="27" y="2181"/>
                      </a:lnTo>
                      <a:lnTo>
                        <a:pt x="13" y="2302"/>
                      </a:lnTo>
                      <a:lnTo>
                        <a:pt x="3" y="2425"/>
                      </a:lnTo>
                      <a:lnTo>
                        <a:pt x="0" y="2548"/>
                      </a:lnTo>
                      <a:lnTo>
                        <a:pt x="3" y="2671"/>
                      </a:lnTo>
                      <a:lnTo>
                        <a:pt x="12" y="2796"/>
                      </a:lnTo>
                      <a:lnTo>
                        <a:pt x="26" y="2919"/>
                      </a:lnTo>
                      <a:lnTo>
                        <a:pt x="47" y="3042"/>
                      </a:lnTo>
                      <a:lnTo>
                        <a:pt x="73" y="3166"/>
                      </a:lnTo>
                      <a:lnTo>
                        <a:pt x="107" y="3288"/>
                      </a:lnTo>
                      <a:lnTo>
                        <a:pt x="147" y="3410"/>
                      </a:lnTo>
                      <a:lnTo>
                        <a:pt x="193" y="3531"/>
                      </a:lnTo>
                      <a:lnTo>
                        <a:pt x="245" y="3650"/>
                      </a:lnTo>
                      <a:lnTo>
                        <a:pt x="273" y="3708"/>
                      </a:lnTo>
                      <a:lnTo>
                        <a:pt x="273" y="3708"/>
                      </a:lnTo>
                      <a:lnTo>
                        <a:pt x="303" y="3767"/>
                      </a:lnTo>
                      <a:lnTo>
                        <a:pt x="369" y="3880"/>
                      </a:lnTo>
                      <a:lnTo>
                        <a:pt x="439" y="3989"/>
                      </a:lnTo>
                      <a:lnTo>
                        <a:pt x="515" y="4092"/>
                      </a:lnTo>
                      <a:lnTo>
                        <a:pt x="593" y="4191"/>
                      </a:lnTo>
                      <a:lnTo>
                        <a:pt x="677" y="4285"/>
                      </a:lnTo>
                      <a:lnTo>
                        <a:pt x="765" y="4375"/>
                      </a:lnTo>
                      <a:lnTo>
                        <a:pt x="857" y="4460"/>
                      </a:lnTo>
                      <a:lnTo>
                        <a:pt x="952" y="4540"/>
                      </a:lnTo>
                      <a:lnTo>
                        <a:pt x="1050" y="4615"/>
                      </a:lnTo>
                      <a:lnTo>
                        <a:pt x="1151" y="4684"/>
                      </a:lnTo>
                      <a:lnTo>
                        <a:pt x="1256" y="4749"/>
                      </a:lnTo>
                      <a:lnTo>
                        <a:pt x="1364" y="4807"/>
                      </a:lnTo>
                      <a:lnTo>
                        <a:pt x="1473" y="4862"/>
                      </a:lnTo>
                      <a:lnTo>
                        <a:pt x="1585" y="4910"/>
                      </a:lnTo>
                      <a:lnTo>
                        <a:pt x="1700" y="4952"/>
                      </a:lnTo>
                      <a:lnTo>
                        <a:pt x="1816" y="4990"/>
                      </a:lnTo>
                      <a:lnTo>
                        <a:pt x="1935" y="5023"/>
                      </a:lnTo>
                      <a:lnTo>
                        <a:pt x="2054" y="5049"/>
                      </a:lnTo>
                      <a:lnTo>
                        <a:pt x="2175" y="5070"/>
                      </a:lnTo>
                      <a:lnTo>
                        <a:pt x="2296" y="5084"/>
                      </a:lnTo>
                      <a:lnTo>
                        <a:pt x="2419" y="5094"/>
                      </a:lnTo>
                      <a:lnTo>
                        <a:pt x="2542" y="5097"/>
                      </a:lnTo>
                      <a:lnTo>
                        <a:pt x="2666" y="5095"/>
                      </a:lnTo>
                      <a:lnTo>
                        <a:pt x="2790" y="5085"/>
                      </a:lnTo>
                      <a:lnTo>
                        <a:pt x="2913" y="5071"/>
                      </a:lnTo>
                      <a:lnTo>
                        <a:pt x="3038" y="5051"/>
                      </a:lnTo>
                      <a:lnTo>
                        <a:pt x="3160" y="5024"/>
                      </a:lnTo>
                      <a:lnTo>
                        <a:pt x="3283" y="4990"/>
                      </a:lnTo>
                      <a:lnTo>
                        <a:pt x="3405" y="4950"/>
                      </a:lnTo>
                      <a:lnTo>
                        <a:pt x="3525" y="4904"/>
                      </a:lnTo>
                      <a:lnTo>
                        <a:pt x="3644" y="4852"/>
                      </a:lnTo>
                      <a:lnTo>
                        <a:pt x="3703" y="4824"/>
                      </a:lnTo>
                      <a:lnTo>
                        <a:pt x="3703" y="4824"/>
                      </a:lnTo>
                      <a:lnTo>
                        <a:pt x="3761" y="4794"/>
                      </a:lnTo>
                      <a:lnTo>
                        <a:pt x="3874" y="4728"/>
                      </a:lnTo>
                      <a:lnTo>
                        <a:pt x="3983" y="4658"/>
                      </a:lnTo>
                      <a:lnTo>
                        <a:pt x="4087" y="4583"/>
                      </a:lnTo>
                      <a:lnTo>
                        <a:pt x="4186" y="4504"/>
                      </a:lnTo>
                      <a:lnTo>
                        <a:pt x="4281" y="4420"/>
                      </a:lnTo>
                      <a:lnTo>
                        <a:pt x="4370" y="4333"/>
                      </a:lnTo>
                      <a:lnTo>
                        <a:pt x="4454" y="4242"/>
                      </a:lnTo>
                      <a:lnTo>
                        <a:pt x="4534" y="4146"/>
                      </a:lnTo>
                      <a:lnTo>
                        <a:pt x="4609" y="4047"/>
                      </a:lnTo>
                      <a:lnTo>
                        <a:pt x="4678" y="3946"/>
                      </a:lnTo>
                      <a:lnTo>
                        <a:pt x="4743" y="3841"/>
                      </a:lnTo>
                      <a:lnTo>
                        <a:pt x="4802" y="3733"/>
                      </a:lnTo>
                      <a:lnTo>
                        <a:pt x="4856" y="3624"/>
                      </a:lnTo>
                      <a:lnTo>
                        <a:pt x="4904" y="3512"/>
                      </a:lnTo>
                      <a:lnTo>
                        <a:pt x="4947" y="3397"/>
                      </a:lnTo>
                      <a:lnTo>
                        <a:pt x="4985" y="3281"/>
                      </a:lnTo>
                      <a:lnTo>
                        <a:pt x="5017" y="3163"/>
                      </a:lnTo>
                      <a:lnTo>
                        <a:pt x="5043" y="3043"/>
                      </a:lnTo>
                      <a:lnTo>
                        <a:pt x="5064" y="2922"/>
                      </a:lnTo>
                      <a:lnTo>
                        <a:pt x="5079" y="2801"/>
                      </a:lnTo>
                      <a:lnTo>
                        <a:pt x="5088" y="2679"/>
                      </a:lnTo>
                      <a:lnTo>
                        <a:pt x="5091" y="2555"/>
                      </a:lnTo>
                      <a:lnTo>
                        <a:pt x="5089" y="2432"/>
                      </a:lnTo>
                      <a:lnTo>
                        <a:pt x="5081" y="2307"/>
                      </a:lnTo>
                      <a:lnTo>
                        <a:pt x="5066" y="2184"/>
                      </a:lnTo>
                      <a:lnTo>
                        <a:pt x="5045" y="2061"/>
                      </a:lnTo>
                      <a:lnTo>
                        <a:pt x="5018" y="1937"/>
                      </a:lnTo>
                      <a:lnTo>
                        <a:pt x="4985" y="1815"/>
                      </a:lnTo>
                      <a:lnTo>
                        <a:pt x="4946" y="1693"/>
                      </a:lnTo>
                      <a:lnTo>
                        <a:pt x="4900" y="1572"/>
                      </a:lnTo>
                      <a:lnTo>
                        <a:pt x="4848" y="1453"/>
                      </a:lnTo>
                      <a:lnTo>
                        <a:pt x="4818" y="1395"/>
                      </a:lnTo>
                      <a:lnTo>
                        <a:pt x="4818" y="1395"/>
                      </a:lnTo>
                      <a:lnTo>
                        <a:pt x="4787" y="1336"/>
                      </a:lnTo>
                      <a:lnTo>
                        <a:pt x="4721" y="1223"/>
                      </a:lnTo>
                      <a:lnTo>
                        <a:pt x="4649" y="1115"/>
                      </a:lnTo>
                      <a:lnTo>
                        <a:pt x="4574" y="1010"/>
                      </a:lnTo>
                      <a:lnTo>
                        <a:pt x="4493" y="911"/>
                      </a:lnTo>
                      <a:lnTo>
                        <a:pt x="4408" y="817"/>
                      </a:lnTo>
                      <a:lnTo>
                        <a:pt x="4321" y="727"/>
                      </a:lnTo>
                      <a:lnTo>
                        <a:pt x="4229" y="641"/>
                      </a:lnTo>
                      <a:lnTo>
                        <a:pt x="4132" y="561"/>
                      </a:lnTo>
                      <a:lnTo>
                        <a:pt x="4033" y="486"/>
                      </a:lnTo>
                      <a:lnTo>
                        <a:pt x="3931" y="416"/>
                      </a:lnTo>
                      <a:lnTo>
                        <a:pt x="3826" y="351"/>
                      </a:lnTo>
                      <a:lnTo>
                        <a:pt x="3718" y="292"/>
                      </a:lnTo>
                      <a:lnTo>
                        <a:pt x="3609" y="237"/>
                      </a:lnTo>
                      <a:lnTo>
                        <a:pt x="3496" y="189"/>
                      </a:lnTo>
                      <a:lnTo>
                        <a:pt x="3381" y="145"/>
                      </a:lnTo>
                      <a:lnTo>
                        <a:pt x="3265" y="108"/>
                      </a:lnTo>
                      <a:lnTo>
                        <a:pt x="3146" y="75"/>
                      </a:lnTo>
                      <a:lnTo>
                        <a:pt x="3027" y="48"/>
                      </a:lnTo>
                      <a:lnTo>
                        <a:pt x="2907" y="27"/>
                      </a:lnTo>
                      <a:lnTo>
                        <a:pt x="2786" y="13"/>
                      </a:lnTo>
                      <a:lnTo>
                        <a:pt x="2663" y="3"/>
                      </a:lnTo>
                      <a:lnTo>
                        <a:pt x="2541" y="0"/>
                      </a:lnTo>
                      <a:lnTo>
                        <a:pt x="2418" y="3"/>
                      </a:lnTo>
                      <a:lnTo>
                        <a:pt x="2294" y="12"/>
                      </a:lnTo>
                      <a:lnTo>
                        <a:pt x="2171" y="26"/>
                      </a:lnTo>
                      <a:lnTo>
                        <a:pt x="2049" y="48"/>
                      </a:lnTo>
                      <a:lnTo>
                        <a:pt x="1926" y="75"/>
                      </a:lnTo>
                      <a:lnTo>
                        <a:pt x="1805" y="109"/>
                      </a:lnTo>
                      <a:lnTo>
                        <a:pt x="1685" y="150"/>
                      </a:lnTo>
                      <a:lnTo>
                        <a:pt x="1565" y="197"/>
                      </a:lnTo>
                      <a:lnTo>
                        <a:pt x="1447" y="250"/>
                      </a:lnTo>
                      <a:lnTo>
                        <a:pt x="1389" y="2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25">
                  <a:extLst>
                    <a:ext uri="{FF2B5EF4-FFF2-40B4-BE49-F238E27FC236}">
                      <a16:creationId xmlns:a16="http://schemas.microsoft.com/office/drawing/2014/main" id="{96969FDD-44A4-45C5-BB97-DD8ED5143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2" y="2965"/>
                  <a:ext cx="795" cy="797"/>
                </a:xfrm>
                <a:custGeom>
                  <a:avLst/>
                  <a:gdLst>
                    <a:gd name="T0" fmla="*/ 1919 w 3976"/>
                    <a:gd name="T1" fmla="*/ 3985 h 3986"/>
                    <a:gd name="T2" fmla="*/ 1643 w 3976"/>
                    <a:gd name="T3" fmla="*/ 3957 h 3986"/>
                    <a:gd name="T4" fmla="*/ 1378 w 3976"/>
                    <a:gd name="T5" fmla="*/ 3891 h 3986"/>
                    <a:gd name="T6" fmla="*/ 1126 w 3976"/>
                    <a:gd name="T7" fmla="*/ 3791 h 3986"/>
                    <a:gd name="T8" fmla="*/ 890 w 3976"/>
                    <a:gd name="T9" fmla="*/ 3657 h 3986"/>
                    <a:gd name="T10" fmla="*/ 676 w 3976"/>
                    <a:gd name="T11" fmla="*/ 3494 h 3986"/>
                    <a:gd name="T12" fmla="*/ 486 w 3976"/>
                    <a:gd name="T13" fmla="*/ 3300 h 3986"/>
                    <a:gd name="T14" fmla="*/ 322 w 3976"/>
                    <a:gd name="T15" fmla="*/ 3081 h 3986"/>
                    <a:gd name="T16" fmla="*/ 219 w 3976"/>
                    <a:gd name="T17" fmla="*/ 2899 h 3986"/>
                    <a:gd name="T18" fmla="*/ 154 w 3976"/>
                    <a:gd name="T19" fmla="*/ 2760 h 3986"/>
                    <a:gd name="T20" fmla="*/ 86 w 3976"/>
                    <a:gd name="T21" fmla="*/ 2572 h 3986"/>
                    <a:gd name="T22" fmla="*/ 38 w 3976"/>
                    <a:gd name="T23" fmla="*/ 2380 h 3986"/>
                    <a:gd name="T24" fmla="*/ 0 w 3976"/>
                    <a:gd name="T25" fmla="*/ 2043 h 3986"/>
                    <a:gd name="T26" fmla="*/ 28 w 3976"/>
                    <a:gd name="T27" fmla="*/ 1661 h 3986"/>
                    <a:gd name="T28" fmla="*/ 128 w 3976"/>
                    <a:gd name="T29" fmla="*/ 1292 h 3986"/>
                    <a:gd name="T30" fmla="*/ 296 w 3976"/>
                    <a:gd name="T31" fmla="*/ 949 h 3986"/>
                    <a:gd name="T32" fmla="*/ 530 w 3976"/>
                    <a:gd name="T33" fmla="*/ 642 h 3986"/>
                    <a:gd name="T34" fmla="*/ 785 w 3976"/>
                    <a:gd name="T35" fmla="*/ 411 h 3986"/>
                    <a:gd name="T36" fmla="*/ 950 w 3976"/>
                    <a:gd name="T37" fmla="*/ 297 h 3986"/>
                    <a:gd name="T38" fmla="*/ 1084 w 3976"/>
                    <a:gd name="T39" fmla="*/ 222 h 3986"/>
                    <a:gd name="T40" fmla="*/ 1244 w 3976"/>
                    <a:gd name="T41" fmla="*/ 149 h 3986"/>
                    <a:gd name="T42" fmla="*/ 1464 w 3976"/>
                    <a:gd name="T43" fmla="*/ 73 h 3986"/>
                    <a:gd name="T44" fmla="*/ 1693 w 3976"/>
                    <a:gd name="T45" fmla="*/ 23 h 3986"/>
                    <a:gd name="T46" fmla="*/ 1930 w 3976"/>
                    <a:gd name="T47" fmla="*/ 0 h 3986"/>
                    <a:gd name="T48" fmla="*/ 2060 w 3976"/>
                    <a:gd name="T49" fmla="*/ 0 h 3986"/>
                    <a:gd name="T50" fmla="*/ 2336 w 3976"/>
                    <a:gd name="T51" fmla="*/ 29 h 3986"/>
                    <a:gd name="T52" fmla="*/ 2603 w 3976"/>
                    <a:gd name="T53" fmla="*/ 95 h 3986"/>
                    <a:gd name="T54" fmla="*/ 2854 w 3976"/>
                    <a:gd name="T55" fmla="*/ 194 h 3986"/>
                    <a:gd name="T56" fmla="*/ 3089 w 3976"/>
                    <a:gd name="T57" fmla="*/ 328 h 3986"/>
                    <a:gd name="T58" fmla="*/ 3303 w 3976"/>
                    <a:gd name="T59" fmla="*/ 492 h 3986"/>
                    <a:gd name="T60" fmla="*/ 3494 w 3976"/>
                    <a:gd name="T61" fmla="*/ 685 h 3986"/>
                    <a:gd name="T62" fmla="*/ 3658 w 3976"/>
                    <a:gd name="T63" fmla="*/ 905 h 3986"/>
                    <a:gd name="T64" fmla="*/ 3760 w 3976"/>
                    <a:gd name="T65" fmla="*/ 1087 h 3986"/>
                    <a:gd name="T66" fmla="*/ 3874 w 3976"/>
                    <a:gd name="T67" fmla="*/ 1360 h 3986"/>
                    <a:gd name="T68" fmla="*/ 3960 w 3976"/>
                    <a:gd name="T69" fmla="*/ 1739 h 3986"/>
                    <a:gd name="T70" fmla="*/ 3974 w 3976"/>
                    <a:gd name="T71" fmla="*/ 2126 h 3986"/>
                    <a:gd name="T72" fmla="*/ 3913 w 3976"/>
                    <a:gd name="T73" fmla="*/ 2512 h 3986"/>
                    <a:gd name="T74" fmla="*/ 3853 w 3976"/>
                    <a:gd name="T75" fmla="*/ 2699 h 3986"/>
                    <a:gd name="T76" fmla="*/ 3678 w 3976"/>
                    <a:gd name="T77" fmla="*/ 3049 h 3986"/>
                    <a:gd name="T78" fmla="*/ 3443 w 3976"/>
                    <a:gd name="T79" fmla="*/ 3357 h 3986"/>
                    <a:gd name="T80" fmla="*/ 3188 w 3976"/>
                    <a:gd name="T81" fmla="*/ 3583 h 3986"/>
                    <a:gd name="T82" fmla="*/ 3026 w 3976"/>
                    <a:gd name="T83" fmla="*/ 3691 h 3986"/>
                    <a:gd name="T84" fmla="*/ 2896 w 3976"/>
                    <a:gd name="T85" fmla="*/ 3763 h 3986"/>
                    <a:gd name="T86" fmla="*/ 2731 w 3976"/>
                    <a:gd name="T87" fmla="*/ 3841 h 3986"/>
                    <a:gd name="T88" fmla="*/ 2505 w 3976"/>
                    <a:gd name="T89" fmla="*/ 3917 h 3986"/>
                    <a:gd name="T90" fmla="*/ 2277 w 3976"/>
                    <a:gd name="T91" fmla="*/ 3965 h 3986"/>
                    <a:gd name="T92" fmla="*/ 2048 w 3976"/>
                    <a:gd name="T93" fmla="*/ 3985 h 3986"/>
                    <a:gd name="T94" fmla="*/ 1990 w 3976"/>
                    <a:gd name="T95" fmla="*/ 3986 h 3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976" h="3986">
                      <a:moveTo>
                        <a:pt x="1990" y="3986"/>
                      </a:moveTo>
                      <a:lnTo>
                        <a:pt x="1919" y="3985"/>
                      </a:lnTo>
                      <a:lnTo>
                        <a:pt x="1780" y="3976"/>
                      </a:lnTo>
                      <a:lnTo>
                        <a:pt x="1643" y="3957"/>
                      </a:lnTo>
                      <a:lnTo>
                        <a:pt x="1508" y="3928"/>
                      </a:lnTo>
                      <a:lnTo>
                        <a:pt x="1378" y="3891"/>
                      </a:lnTo>
                      <a:lnTo>
                        <a:pt x="1249" y="3845"/>
                      </a:lnTo>
                      <a:lnTo>
                        <a:pt x="1126" y="3791"/>
                      </a:lnTo>
                      <a:lnTo>
                        <a:pt x="1005" y="3728"/>
                      </a:lnTo>
                      <a:lnTo>
                        <a:pt x="890" y="3657"/>
                      </a:lnTo>
                      <a:lnTo>
                        <a:pt x="780" y="3579"/>
                      </a:lnTo>
                      <a:lnTo>
                        <a:pt x="676" y="3494"/>
                      </a:lnTo>
                      <a:lnTo>
                        <a:pt x="578" y="3401"/>
                      </a:lnTo>
                      <a:lnTo>
                        <a:pt x="486" y="3300"/>
                      </a:lnTo>
                      <a:lnTo>
                        <a:pt x="400" y="3194"/>
                      </a:lnTo>
                      <a:lnTo>
                        <a:pt x="322" y="3081"/>
                      </a:lnTo>
                      <a:lnTo>
                        <a:pt x="251" y="2961"/>
                      </a:lnTo>
                      <a:lnTo>
                        <a:pt x="219" y="2899"/>
                      </a:lnTo>
                      <a:lnTo>
                        <a:pt x="196" y="2853"/>
                      </a:lnTo>
                      <a:lnTo>
                        <a:pt x="154" y="2760"/>
                      </a:lnTo>
                      <a:lnTo>
                        <a:pt x="118" y="2667"/>
                      </a:lnTo>
                      <a:lnTo>
                        <a:pt x="86" y="2572"/>
                      </a:lnTo>
                      <a:lnTo>
                        <a:pt x="59" y="2476"/>
                      </a:lnTo>
                      <a:lnTo>
                        <a:pt x="38" y="2380"/>
                      </a:lnTo>
                      <a:lnTo>
                        <a:pt x="14" y="2236"/>
                      </a:lnTo>
                      <a:lnTo>
                        <a:pt x="0" y="2043"/>
                      </a:lnTo>
                      <a:lnTo>
                        <a:pt x="5" y="1850"/>
                      </a:lnTo>
                      <a:lnTo>
                        <a:pt x="28" y="1661"/>
                      </a:lnTo>
                      <a:lnTo>
                        <a:pt x="69" y="1474"/>
                      </a:lnTo>
                      <a:lnTo>
                        <a:pt x="128" y="1292"/>
                      </a:lnTo>
                      <a:lnTo>
                        <a:pt x="204" y="1117"/>
                      </a:lnTo>
                      <a:lnTo>
                        <a:pt x="296" y="949"/>
                      </a:lnTo>
                      <a:lnTo>
                        <a:pt x="405" y="790"/>
                      </a:lnTo>
                      <a:lnTo>
                        <a:pt x="530" y="642"/>
                      </a:lnTo>
                      <a:lnTo>
                        <a:pt x="670" y="505"/>
                      </a:lnTo>
                      <a:lnTo>
                        <a:pt x="785" y="411"/>
                      </a:lnTo>
                      <a:lnTo>
                        <a:pt x="866" y="352"/>
                      </a:lnTo>
                      <a:lnTo>
                        <a:pt x="950" y="297"/>
                      </a:lnTo>
                      <a:lnTo>
                        <a:pt x="1039" y="246"/>
                      </a:lnTo>
                      <a:lnTo>
                        <a:pt x="1084" y="222"/>
                      </a:lnTo>
                      <a:lnTo>
                        <a:pt x="1136" y="196"/>
                      </a:lnTo>
                      <a:lnTo>
                        <a:pt x="1244" y="149"/>
                      </a:lnTo>
                      <a:lnTo>
                        <a:pt x="1352" y="108"/>
                      </a:lnTo>
                      <a:lnTo>
                        <a:pt x="1464" y="73"/>
                      </a:lnTo>
                      <a:lnTo>
                        <a:pt x="1578" y="45"/>
                      </a:lnTo>
                      <a:lnTo>
                        <a:pt x="1693" y="23"/>
                      </a:lnTo>
                      <a:lnTo>
                        <a:pt x="1811" y="7"/>
                      </a:lnTo>
                      <a:lnTo>
                        <a:pt x="1930" y="0"/>
                      </a:lnTo>
                      <a:lnTo>
                        <a:pt x="1990" y="0"/>
                      </a:lnTo>
                      <a:lnTo>
                        <a:pt x="2060" y="0"/>
                      </a:lnTo>
                      <a:lnTo>
                        <a:pt x="2199" y="10"/>
                      </a:lnTo>
                      <a:lnTo>
                        <a:pt x="2336" y="29"/>
                      </a:lnTo>
                      <a:lnTo>
                        <a:pt x="2471" y="57"/>
                      </a:lnTo>
                      <a:lnTo>
                        <a:pt x="2603" y="95"/>
                      </a:lnTo>
                      <a:lnTo>
                        <a:pt x="2731" y="140"/>
                      </a:lnTo>
                      <a:lnTo>
                        <a:pt x="2854" y="194"/>
                      </a:lnTo>
                      <a:lnTo>
                        <a:pt x="2974" y="257"/>
                      </a:lnTo>
                      <a:lnTo>
                        <a:pt x="3089" y="328"/>
                      </a:lnTo>
                      <a:lnTo>
                        <a:pt x="3199" y="406"/>
                      </a:lnTo>
                      <a:lnTo>
                        <a:pt x="3303" y="492"/>
                      </a:lnTo>
                      <a:lnTo>
                        <a:pt x="3402" y="585"/>
                      </a:lnTo>
                      <a:lnTo>
                        <a:pt x="3494" y="685"/>
                      </a:lnTo>
                      <a:lnTo>
                        <a:pt x="3580" y="791"/>
                      </a:lnTo>
                      <a:lnTo>
                        <a:pt x="3658" y="905"/>
                      </a:lnTo>
                      <a:lnTo>
                        <a:pt x="3728" y="1024"/>
                      </a:lnTo>
                      <a:lnTo>
                        <a:pt x="3760" y="1087"/>
                      </a:lnTo>
                      <a:lnTo>
                        <a:pt x="3803" y="1176"/>
                      </a:lnTo>
                      <a:lnTo>
                        <a:pt x="3874" y="1360"/>
                      </a:lnTo>
                      <a:lnTo>
                        <a:pt x="3927" y="1548"/>
                      </a:lnTo>
                      <a:lnTo>
                        <a:pt x="3960" y="1739"/>
                      </a:lnTo>
                      <a:lnTo>
                        <a:pt x="3976" y="1933"/>
                      </a:lnTo>
                      <a:lnTo>
                        <a:pt x="3974" y="2126"/>
                      </a:lnTo>
                      <a:lnTo>
                        <a:pt x="3953" y="2320"/>
                      </a:lnTo>
                      <a:lnTo>
                        <a:pt x="3913" y="2512"/>
                      </a:lnTo>
                      <a:lnTo>
                        <a:pt x="3886" y="2606"/>
                      </a:lnTo>
                      <a:lnTo>
                        <a:pt x="3853" y="2699"/>
                      </a:lnTo>
                      <a:lnTo>
                        <a:pt x="3774" y="2879"/>
                      </a:lnTo>
                      <a:lnTo>
                        <a:pt x="3678" y="3049"/>
                      </a:lnTo>
                      <a:lnTo>
                        <a:pt x="3568" y="3209"/>
                      </a:lnTo>
                      <a:lnTo>
                        <a:pt x="3443" y="3357"/>
                      </a:lnTo>
                      <a:lnTo>
                        <a:pt x="3302" y="3492"/>
                      </a:lnTo>
                      <a:lnTo>
                        <a:pt x="3188" y="3583"/>
                      </a:lnTo>
                      <a:lnTo>
                        <a:pt x="3109" y="3639"/>
                      </a:lnTo>
                      <a:lnTo>
                        <a:pt x="3026" y="3691"/>
                      </a:lnTo>
                      <a:lnTo>
                        <a:pt x="2941" y="3740"/>
                      </a:lnTo>
                      <a:lnTo>
                        <a:pt x="2896" y="3763"/>
                      </a:lnTo>
                      <a:lnTo>
                        <a:pt x="2841" y="3791"/>
                      </a:lnTo>
                      <a:lnTo>
                        <a:pt x="2731" y="3841"/>
                      </a:lnTo>
                      <a:lnTo>
                        <a:pt x="2618" y="3883"/>
                      </a:lnTo>
                      <a:lnTo>
                        <a:pt x="2505" y="3917"/>
                      </a:lnTo>
                      <a:lnTo>
                        <a:pt x="2392" y="3945"/>
                      </a:lnTo>
                      <a:lnTo>
                        <a:pt x="2277" y="3965"/>
                      </a:lnTo>
                      <a:lnTo>
                        <a:pt x="2163" y="3979"/>
                      </a:lnTo>
                      <a:lnTo>
                        <a:pt x="2048" y="3985"/>
                      </a:lnTo>
                      <a:lnTo>
                        <a:pt x="1990" y="3986"/>
                      </a:lnTo>
                      <a:lnTo>
                        <a:pt x="1990" y="3986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26">
                  <a:extLst>
                    <a:ext uri="{FF2B5EF4-FFF2-40B4-BE49-F238E27FC236}">
                      <a16:creationId xmlns:a16="http://schemas.microsoft.com/office/drawing/2014/main" id="{8ABBB90A-A530-479E-B4A0-C1E7E4F2A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1" y="3241"/>
                  <a:ext cx="550" cy="521"/>
                </a:xfrm>
                <a:custGeom>
                  <a:avLst/>
                  <a:gdLst>
                    <a:gd name="T0" fmla="*/ 100 w 2749"/>
                    <a:gd name="T1" fmla="*/ 0 h 2606"/>
                    <a:gd name="T2" fmla="*/ 72 w 2749"/>
                    <a:gd name="T3" fmla="*/ 91 h 2606"/>
                    <a:gd name="T4" fmla="*/ 30 w 2749"/>
                    <a:gd name="T5" fmla="*/ 279 h 2606"/>
                    <a:gd name="T6" fmla="*/ 6 w 2749"/>
                    <a:gd name="T7" fmla="*/ 469 h 2606"/>
                    <a:gd name="T8" fmla="*/ 0 w 2749"/>
                    <a:gd name="T9" fmla="*/ 663 h 2606"/>
                    <a:gd name="T10" fmla="*/ 12 w 2749"/>
                    <a:gd name="T11" fmla="*/ 856 h 2606"/>
                    <a:gd name="T12" fmla="*/ 34 w 2749"/>
                    <a:gd name="T13" fmla="*/ 1000 h 2606"/>
                    <a:gd name="T14" fmla="*/ 55 w 2749"/>
                    <a:gd name="T15" fmla="*/ 1096 h 2606"/>
                    <a:gd name="T16" fmla="*/ 80 w 2749"/>
                    <a:gd name="T17" fmla="*/ 1192 h 2606"/>
                    <a:gd name="T18" fmla="*/ 111 w 2749"/>
                    <a:gd name="T19" fmla="*/ 1287 h 2606"/>
                    <a:gd name="T20" fmla="*/ 147 w 2749"/>
                    <a:gd name="T21" fmla="*/ 1380 h 2606"/>
                    <a:gd name="T22" fmla="*/ 188 w 2749"/>
                    <a:gd name="T23" fmla="*/ 1473 h 2606"/>
                    <a:gd name="T24" fmla="*/ 211 w 2749"/>
                    <a:gd name="T25" fmla="*/ 1519 h 2606"/>
                    <a:gd name="T26" fmla="*/ 245 w 2749"/>
                    <a:gd name="T27" fmla="*/ 1581 h 2606"/>
                    <a:gd name="T28" fmla="*/ 317 w 2749"/>
                    <a:gd name="T29" fmla="*/ 1701 h 2606"/>
                    <a:gd name="T30" fmla="*/ 398 w 2749"/>
                    <a:gd name="T31" fmla="*/ 1814 h 2606"/>
                    <a:gd name="T32" fmla="*/ 483 w 2749"/>
                    <a:gd name="T33" fmla="*/ 1920 h 2606"/>
                    <a:gd name="T34" fmla="*/ 576 w 2749"/>
                    <a:gd name="T35" fmla="*/ 2021 h 2606"/>
                    <a:gd name="T36" fmla="*/ 675 w 2749"/>
                    <a:gd name="T37" fmla="*/ 2114 h 2606"/>
                    <a:gd name="T38" fmla="*/ 779 w 2749"/>
                    <a:gd name="T39" fmla="*/ 2199 h 2606"/>
                    <a:gd name="T40" fmla="*/ 888 w 2749"/>
                    <a:gd name="T41" fmla="*/ 2277 h 2606"/>
                    <a:gd name="T42" fmla="*/ 1003 w 2749"/>
                    <a:gd name="T43" fmla="*/ 2348 h 2606"/>
                    <a:gd name="T44" fmla="*/ 1121 w 2749"/>
                    <a:gd name="T45" fmla="*/ 2411 h 2606"/>
                    <a:gd name="T46" fmla="*/ 1244 w 2749"/>
                    <a:gd name="T47" fmla="*/ 2465 h 2606"/>
                    <a:gd name="T48" fmla="*/ 1372 w 2749"/>
                    <a:gd name="T49" fmla="*/ 2511 h 2606"/>
                    <a:gd name="T50" fmla="*/ 1503 w 2749"/>
                    <a:gd name="T51" fmla="*/ 2548 h 2606"/>
                    <a:gd name="T52" fmla="*/ 1635 w 2749"/>
                    <a:gd name="T53" fmla="*/ 2577 h 2606"/>
                    <a:gd name="T54" fmla="*/ 1772 w 2749"/>
                    <a:gd name="T55" fmla="*/ 2596 h 2606"/>
                    <a:gd name="T56" fmla="*/ 1912 w 2749"/>
                    <a:gd name="T57" fmla="*/ 2605 h 2606"/>
                    <a:gd name="T58" fmla="*/ 1982 w 2749"/>
                    <a:gd name="T59" fmla="*/ 2606 h 2606"/>
                    <a:gd name="T60" fmla="*/ 2032 w 2749"/>
                    <a:gd name="T61" fmla="*/ 2605 h 2606"/>
                    <a:gd name="T62" fmla="*/ 2130 w 2749"/>
                    <a:gd name="T63" fmla="*/ 2600 h 2606"/>
                    <a:gd name="T64" fmla="*/ 2275 w 2749"/>
                    <a:gd name="T65" fmla="*/ 2584 h 2606"/>
                    <a:gd name="T66" fmla="*/ 2466 w 2749"/>
                    <a:gd name="T67" fmla="*/ 2544 h 2606"/>
                    <a:gd name="T68" fmla="*/ 2655 w 2749"/>
                    <a:gd name="T69" fmla="*/ 2488 h 2606"/>
                    <a:gd name="T70" fmla="*/ 2749 w 2749"/>
                    <a:gd name="T71" fmla="*/ 2452 h 2606"/>
                    <a:gd name="T72" fmla="*/ 2749 w 2749"/>
                    <a:gd name="T73" fmla="*/ 0 h 2606"/>
                    <a:gd name="T74" fmla="*/ 100 w 2749"/>
                    <a:gd name="T75" fmla="*/ 0 h 2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49" h="2606">
                      <a:moveTo>
                        <a:pt x="100" y="0"/>
                      </a:moveTo>
                      <a:lnTo>
                        <a:pt x="72" y="91"/>
                      </a:lnTo>
                      <a:lnTo>
                        <a:pt x="30" y="279"/>
                      </a:lnTo>
                      <a:lnTo>
                        <a:pt x="6" y="469"/>
                      </a:lnTo>
                      <a:lnTo>
                        <a:pt x="0" y="663"/>
                      </a:lnTo>
                      <a:lnTo>
                        <a:pt x="12" y="856"/>
                      </a:lnTo>
                      <a:lnTo>
                        <a:pt x="34" y="1000"/>
                      </a:lnTo>
                      <a:lnTo>
                        <a:pt x="55" y="1096"/>
                      </a:lnTo>
                      <a:lnTo>
                        <a:pt x="80" y="1192"/>
                      </a:lnTo>
                      <a:lnTo>
                        <a:pt x="111" y="1287"/>
                      </a:lnTo>
                      <a:lnTo>
                        <a:pt x="147" y="1380"/>
                      </a:lnTo>
                      <a:lnTo>
                        <a:pt x="188" y="1473"/>
                      </a:lnTo>
                      <a:lnTo>
                        <a:pt x="211" y="1519"/>
                      </a:lnTo>
                      <a:lnTo>
                        <a:pt x="245" y="1581"/>
                      </a:lnTo>
                      <a:lnTo>
                        <a:pt x="317" y="1701"/>
                      </a:lnTo>
                      <a:lnTo>
                        <a:pt x="398" y="1814"/>
                      </a:lnTo>
                      <a:lnTo>
                        <a:pt x="483" y="1920"/>
                      </a:lnTo>
                      <a:lnTo>
                        <a:pt x="576" y="2021"/>
                      </a:lnTo>
                      <a:lnTo>
                        <a:pt x="675" y="2114"/>
                      </a:lnTo>
                      <a:lnTo>
                        <a:pt x="779" y="2199"/>
                      </a:lnTo>
                      <a:lnTo>
                        <a:pt x="888" y="2277"/>
                      </a:lnTo>
                      <a:lnTo>
                        <a:pt x="1003" y="2348"/>
                      </a:lnTo>
                      <a:lnTo>
                        <a:pt x="1121" y="2411"/>
                      </a:lnTo>
                      <a:lnTo>
                        <a:pt x="1244" y="2465"/>
                      </a:lnTo>
                      <a:lnTo>
                        <a:pt x="1372" y="2511"/>
                      </a:lnTo>
                      <a:lnTo>
                        <a:pt x="1503" y="2548"/>
                      </a:lnTo>
                      <a:lnTo>
                        <a:pt x="1635" y="2577"/>
                      </a:lnTo>
                      <a:lnTo>
                        <a:pt x="1772" y="2596"/>
                      </a:lnTo>
                      <a:lnTo>
                        <a:pt x="1912" y="2605"/>
                      </a:lnTo>
                      <a:lnTo>
                        <a:pt x="1982" y="2606"/>
                      </a:lnTo>
                      <a:lnTo>
                        <a:pt x="2032" y="2605"/>
                      </a:lnTo>
                      <a:lnTo>
                        <a:pt x="2130" y="2600"/>
                      </a:lnTo>
                      <a:lnTo>
                        <a:pt x="2275" y="2584"/>
                      </a:lnTo>
                      <a:lnTo>
                        <a:pt x="2466" y="2544"/>
                      </a:lnTo>
                      <a:lnTo>
                        <a:pt x="2655" y="2488"/>
                      </a:lnTo>
                      <a:lnTo>
                        <a:pt x="2749" y="2452"/>
                      </a:lnTo>
                      <a:lnTo>
                        <a:pt x="2749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27">
                  <a:extLst>
                    <a:ext uri="{FF2B5EF4-FFF2-40B4-BE49-F238E27FC236}">
                      <a16:creationId xmlns:a16="http://schemas.microsoft.com/office/drawing/2014/main" id="{9F4534B6-725F-48A7-9BBB-4EEED0D3E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1" y="3391"/>
                  <a:ext cx="399" cy="374"/>
                </a:xfrm>
                <a:custGeom>
                  <a:avLst/>
                  <a:gdLst>
                    <a:gd name="T0" fmla="*/ 0 w 1994"/>
                    <a:gd name="T1" fmla="*/ 0 h 1867"/>
                    <a:gd name="T2" fmla="*/ 3 w 1994"/>
                    <a:gd name="T3" fmla="*/ 49 h 1867"/>
                    <a:gd name="T4" fmla="*/ 14 w 1994"/>
                    <a:gd name="T5" fmla="*/ 148 h 1867"/>
                    <a:gd name="T6" fmla="*/ 30 w 1994"/>
                    <a:gd name="T7" fmla="*/ 247 h 1867"/>
                    <a:gd name="T8" fmla="*/ 50 w 1994"/>
                    <a:gd name="T9" fmla="*/ 346 h 1867"/>
                    <a:gd name="T10" fmla="*/ 77 w 1994"/>
                    <a:gd name="T11" fmla="*/ 444 h 1867"/>
                    <a:gd name="T12" fmla="*/ 108 w 1994"/>
                    <a:gd name="T13" fmla="*/ 541 h 1867"/>
                    <a:gd name="T14" fmla="*/ 145 w 1994"/>
                    <a:gd name="T15" fmla="*/ 637 h 1867"/>
                    <a:gd name="T16" fmla="*/ 186 w 1994"/>
                    <a:gd name="T17" fmla="*/ 732 h 1867"/>
                    <a:gd name="T18" fmla="*/ 209 w 1994"/>
                    <a:gd name="T19" fmla="*/ 779 h 1867"/>
                    <a:gd name="T20" fmla="*/ 243 w 1994"/>
                    <a:gd name="T21" fmla="*/ 842 h 1867"/>
                    <a:gd name="T22" fmla="*/ 315 w 1994"/>
                    <a:gd name="T23" fmla="*/ 961 h 1867"/>
                    <a:gd name="T24" fmla="*/ 396 w 1994"/>
                    <a:gd name="T25" fmla="*/ 1074 h 1867"/>
                    <a:gd name="T26" fmla="*/ 481 w 1994"/>
                    <a:gd name="T27" fmla="*/ 1181 h 1867"/>
                    <a:gd name="T28" fmla="*/ 574 w 1994"/>
                    <a:gd name="T29" fmla="*/ 1281 h 1867"/>
                    <a:gd name="T30" fmla="*/ 673 w 1994"/>
                    <a:gd name="T31" fmla="*/ 1374 h 1867"/>
                    <a:gd name="T32" fmla="*/ 777 w 1994"/>
                    <a:gd name="T33" fmla="*/ 1460 h 1867"/>
                    <a:gd name="T34" fmla="*/ 886 w 1994"/>
                    <a:gd name="T35" fmla="*/ 1538 h 1867"/>
                    <a:gd name="T36" fmla="*/ 1001 w 1994"/>
                    <a:gd name="T37" fmla="*/ 1608 h 1867"/>
                    <a:gd name="T38" fmla="*/ 1119 w 1994"/>
                    <a:gd name="T39" fmla="*/ 1671 h 1867"/>
                    <a:gd name="T40" fmla="*/ 1242 w 1994"/>
                    <a:gd name="T41" fmla="*/ 1726 h 1867"/>
                    <a:gd name="T42" fmla="*/ 1370 w 1994"/>
                    <a:gd name="T43" fmla="*/ 1772 h 1867"/>
                    <a:gd name="T44" fmla="*/ 1501 w 1994"/>
                    <a:gd name="T45" fmla="*/ 1809 h 1867"/>
                    <a:gd name="T46" fmla="*/ 1633 w 1994"/>
                    <a:gd name="T47" fmla="*/ 1837 h 1867"/>
                    <a:gd name="T48" fmla="*/ 1770 w 1994"/>
                    <a:gd name="T49" fmla="*/ 1856 h 1867"/>
                    <a:gd name="T50" fmla="*/ 1910 w 1994"/>
                    <a:gd name="T51" fmla="*/ 1866 h 1867"/>
                    <a:gd name="T52" fmla="*/ 1980 w 1994"/>
                    <a:gd name="T53" fmla="*/ 1867 h 1867"/>
                    <a:gd name="T54" fmla="*/ 1994 w 1994"/>
                    <a:gd name="T55" fmla="*/ 1867 h 1867"/>
                    <a:gd name="T56" fmla="*/ 1994 w 1994"/>
                    <a:gd name="T57" fmla="*/ 0 h 1867"/>
                    <a:gd name="T58" fmla="*/ 0 w 1994"/>
                    <a:gd name="T59" fmla="*/ 0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994" h="1867">
                      <a:moveTo>
                        <a:pt x="0" y="0"/>
                      </a:moveTo>
                      <a:lnTo>
                        <a:pt x="3" y="49"/>
                      </a:lnTo>
                      <a:lnTo>
                        <a:pt x="14" y="148"/>
                      </a:lnTo>
                      <a:lnTo>
                        <a:pt x="30" y="247"/>
                      </a:lnTo>
                      <a:lnTo>
                        <a:pt x="50" y="346"/>
                      </a:lnTo>
                      <a:lnTo>
                        <a:pt x="77" y="444"/>
                      </a:lnTo>
                      <a:lnTo>
                        <a:pt x="108" y="541"/>
                      </a:lnTo>
                      <a:lnTo>
                        <a:pt x="145" y="637"/>
                      </a:lnTo>
                      <a:lnTo>
                        <a:pt x="186" y="732"/>
                      </a:lnTo>
                      <a:lnTo>
                        <a:pt x="209" y="779"/>
                      </a:lnTo>
                      <a:lnTo>
                        <a:pt x="243" y="842"/>
                      </a:lnTo>
                      <a:lnTo>
                        <a:pt x="315" y="961"/>
                      </a:lnTo>
                      <a:lnTo>
                        <a:pt x="396" y="1074"/>
                      </a:lnTo>
                      <a:lnTo>
                        <a:pt x="481" y="1181"/>
                      </a:lnTo>
                      <a:lnTo>
                        <a:pt x="574" y="1281"/>
                      </a:lnTo>
                      <a:lnTo>
                        <a:pt x="673" y="1374"/>
                      </a:lnTo>
                      <a:lnTo>
                        <a:pt x="777" y="1460"/>
                      </a:lnTo>
                      <a:lnTo>
                        <a:pt x="886" y="1538"/>
                      </a:lnTo>
                      <a:lnTo>
                        <a:pt x="1001" y="1608"/>
                      </a:lnTo>
                      <a:lnTo>
                        <a:pt x="1119" y="1671"/>
                      </a:lnTo>
                      <a:lnTo>
                        <a:pt x="1242" y="1726"/>
                      </a:lnTo>
                      <a:lnTo>
                        <a:pt x="1370" y="1772"/>
                      </a:lnTo>
                      <a:lnTo>
                        <a:pt x="1501" y="1809"/>
                      </a:lnTo>
                      <a:lnTo>
                        <a:pt x="1633" y="1837"/>
                      </a:lnTo>
                      <a:lnTo>
                        <a:pt x="1770" y="1856"/>
                      </a:lnTo>
                      <a:lnTo>
                        <a:pt x="1910" y="1866"/>
                      </a:lnTo>
                      <a:lnTo>
                        <a:pt x="1980" y="1867"/>
                      </a:lnTo>
                      <a:lnTo>
                        <a:pt x="1994" y="1867"/>
                      </a:lnTo>
                      <a:lnTo>
                        <a:pt x="199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570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28">
                  <a:extLst>
                    <a:ext uri="{FF2B5EF4-FFF2-40B4-BE49-F238E27FC236}">
                      <a16:creationId xmlns:a16="http://schemas.microsoft.com/office/drawing/2014/main" id="{F140E12A-59D3-40E3-B210-21289D314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7" y="4239"/>
                  <a:ext cx="223" cy="345"/>
                </a:xfrm>
                <a:custGeom>
                  <a:avLst/>
                  <a:gdLst>
                    <a:gd name="T0" fmla="*/ 558 w 1116"/>
                    <a:gd name="T1" fmla="*/ 1728 h 1728"/>
                    <a:gd name="T2" fmla="*/ 529 w 1116"/>
                    <a:gd name="T3" fmla="*/ 1728 h 1728"/>
                    <a:gd name="T4" fmla="*/ 474 w 1116"/>
                    <a:gd name="T5" fmla="*/ 1722 h 1728"/>
                    <a:gd name="T6" fmla="*/ 419 w 1116"/>
                    <a:gd name="T7" fmla="*/ 1711 h 1728"/>
                    <a:gd name="T8" fmla="*/ 367 w 1116"/>
                    <a:gd name="T9" fmla="*/ 1695 h 1728"/>
                    <a:gd name="T10" fmla="*/ 317 w 1116"/>
                    <a:gd name="T11" fmla="*/ 1674 h 1728"/>
                    <a:gd name="T12" fmla="*/ 270 w 1116"/>
                    <a:gd name="T13" fmla="*/ 1647 h 1728"/>
                    <a:gd name="T14" fmla="*/ 225 w 1116"/>
                    <a:gd name="T15" fmla="*/ 1617 h 1728"/>
                    <a:gd name="T16" fmla="*/ 183 w 1116"/>
                    <a:gd name="T17" fmla="*/ 1583 h 1728"/>
                    <a:gd name="T18" fmla="*/ 145 w 1116"/>
                    <a:gd name="T19" fmla="*/ 1545 h 1728"/>
                    <a:gd name="T20" fmla="*/ 111 w 1116"/>
                    <a:gd name="T21" fmla="*/ 1504 h 1728"/>
                    <a:gd name="T22" fmla="*/ 82 w 1116"/>
                    <a:gd name="T23" fmla="*/ 1459 h 1728"/>
                    <a:gd name="T24" fmla="*/ 55 w 1116"/>
                    <a:gd name="T25" fmla="*/ 1412 h 1728"/>
                    <a:gd name="T26" fmla="*/ 35 w 1116"/>
                    <a:gd name="T27" fmla="*/ 1362 h 1728"/>
                    <a:gd name="T28" fmla="*/ 18 w 1116"/>
                    <a:gd name="T29" fmla="*/ 1310 h 1728"/>
                    <a:gd name="T30" fmla="*/ 6 w 1116"/>
                    <a:gd name="T31" fmla="*/ 1255 h 1728"/>
                    <a:gd name="T32" fmla="*/ 1 w 1116"/>
                    <a:gd name="T33" fmla="*/ 1199 h 1728"/>
                    <a:gd name="T34" fmla="*/ 0 w 1116"/>
                    <a:gd name="T35" fmla="*/ 1171 h 1728"/>
                    <a:gd name="T36" fmla="*/ 0 w 1116"/>
                    <a:gd name="T37" fmla="*/ 0 h 1728"/>
                    <a:gd name="T38" fmla="*/ 1116 w 1116"/>
                    <a:gd name="T39" fmla="*/ 0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16" h="1728">
                      <a:moveTo>
                        <a:pt x="558" y="1728"/>
                      </a:moveTo>
                      <a:lnTo>
                        <a:pt x="529" y="1728"/>
                      </a:lnTo>
                      <a:lnTo>
                        <a:pt x="474" y="1722"/>
                      </a:lnTo>
                      <a:lnTo>
                        <a:pt x="419" y="1711"/>
                      </a:lnTo>
                      <a:lnTo>
                        <a:pt x="367" y="1695"/>
                      </a:lnTo>
                      <a:lnTo>
                        <a:pt x="317" y="1674"/>
                      </a:lnTo>
                      <a:lnTo>
                        <a:pt x="270" y="1647"/>
                      </a:lnTo>
                      <a:lnTo>
                        <a:pt x="225" y="1617"/>
                      </a:lnTo>
                      <a:lnTo>
                        <a:pt x="183" y="1583"/>
                      </a:lnTo>
                      <a:lnTo>
                        <a:pt x="145" y="1545"/>
                      </a:lnTo>
                      <a:lnTo>
                        <a:pt x="111" y="1504"/>
                      </a:lnTo>
                      <a:lnTo>
                        <a:pt x="82" y="1459"/>
                      </a:lnTo>
                      <a:lnTo>
                        <a:pt x="55" y="1412"/>
                      </a:lnTo>
                      <a:lnTo>
                        <a:pt x="35" y="1362"/>
                      </a:lnTo>
                      <a:lnTo>
                        <a:pt x="18" y="1310"/>
                      </a:lnTo>
                      <a:lnTo>
                        <a:pt x="6" y="1255"/>
                      </a:lnTo>
                      <a:lnTo>
                        <a:pt x="1" y="1199"/>
                      </a:lnTo>
                      <a:lnTo>
                        <a:pt x="0" y="1171"/>
                      </a:lnTo>
                      <a:lnTo>
                        <a:pt x="0" y="0"/>
                      </a:lnTo>
                      <a:lnTo>
                        <a:pt x="11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29">
                  <a:extLst>
                    <a:ext uri="{FF2B5EF4-FFF2-40B4-BE49-F238E27FC236}">
                      <a16:creationId xmlns:a16="http://schemas.microsoft.com/office/drawing/2014/main" id="{37DA6371-5CE2-45C5-8BAB-CE48E011F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4270"/>
                  <a:ext cx="5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Rectangle 30">
                  <a:extLst>
                    <a:ext uri="{FF2B5EF4-FFF2-40B4-BE49-F238E27FC236}">
                      <a16:creationId xmlns:a16="http://schemas.microsoft.com/office/drawing/2014/main" id="{B222B0D8-B4EE-4AFD-A43D-8FF1158BB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5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Rectangle 31">
                  <a:extLst>
                    <a:ext uri="{FF2B5EF4-FFF2-40B4-BE49-F238E27FC236}">
                      <a16:creationId xmlns:a16="http://schemas.microsoft.com/office/drawing/2014/main" id="{A6D43157-A272-4003-A0B5-3A20E74C7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3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Rectangle 32">
                  <a:extLst>
                    <a:ext uri="{FF2B5EF4-FFF2-40B4-BE49-F238E27FC236}">
                      <a16:creationId xmlns:a16="http://schemas.microsoft.com/office/drawing/2014/main" id="{758ED4A0-7966-46B4-BF74-C8BFBCA9F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4030"/>
                  <a:ext cx="50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33">
                  <a:extLst>
                    <a:ext uri="{FF2B5EF4-FFF2-40B4-BE49-F238E27FC236}">
                      <a16:creationId xmlns:a16="http://schemas.microsoft.com/office/drawing/2014/main" id="{CFC85822-3193-4713-B931-E5D54FF709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49" y="2828"/>
                  <a:ext cx="1784" cy="1784"/>
                </a:xfrm>
                <a:custGeom>
                  <a:avLst/>
                  <a:gdLst>
                    <a:gd name="T0" fmla="*/ 7890 w 8922"/>
                    <a:gd name="T1" fmla="*/ 8635 h 8922"/>
                    <a:gd name="T2" fmla="*/ 6371 w 8922"/>
                    <a:gd name="T3" fmla="*/ 5925 h 8922"/>
                    <a:gd name="T4" fmla="*/ 8637 w 8922"/>
                    <a:gd name="T5" fmla="*/ 8222 h 8922"/>
                    <a:gd name="T6" fmla="*/ 6469 w 8922"/>
                    <a:gd name="T7" fmla="*/ 5075 h 8922"/>
                    <a:gd name="T8" fmla="*/ 6218 w 8922"/>
                    <a:gd name="T9" fmla="*/ 5186 h 8922"/>
                    <a:gd name="T10" fmla="*/ 2975 w 8922"/>
                    <a:gd name="T11" fmla="*/ 1894 h 8922"/>
                    <a:gd name="T12" fmla="*/ 3304 w 8922"/>
                    <a:gd name="T13" fmla="*/ 1266 h 8922"/>
                    <a:gd name="T14" fmla="*/ 3801 w 8922"/>
                    <a:gd name="T15" fmla="*/ 764 h 8922"/>
                    <a:gd name="T16" fmla="*/ 4323 w 8922"/>
                    <a:gd name="T17" fmla="*/ 466 h 8922"/>
                    <a:gd name="T18" fmla="*/ 5017 w 8922"/>
                    <a:gd name="T19" fmla="*/ 293 h 8922"/>
                    <a:gd name="T20" fmla="*/ 5712 w 8922"/>
                    <a:gd name="T21" fmla="*/ 325 h 8922"/>
                    <a:gd name="T22" fmla="*/ 6364 w 8922"/>
                    <a:gd name="T23" fmla="*/ 552 h 8922"/>
                    <a:gd name="T24" fmla="*/ 6928 w 8922"/>
                    <a:gd name="T25" fmla="*/ 960 h 8922"/>
                    <a:gd name="T26" fmla="*/ 7360 w 8922"/>
                    <a:gd name="T27" fmla="*/ 1534 h 8922"/>
                    <a:gd name="T28" fmla="*/ 7581 w 8922"/>
                    <a:gd name="T29" fmla="*/ 2101 h 8922"/>
                    <a:gd name="T30" fmla="*/ 7649 w 8922"/>
                    <a:gd name="T31" fmla="*/ 2802 h 8922"/>
                    <a:gd name="T32" fmla="*/ 7517 w 8922"/>
                    <a:gd name="T33" fmla="*/ 3480 h 8922"/>
                    <a:gd name="T34" fmla="*/ 7199 w 8922"/>
                    <a:gd name="T35" fmla="*/ 4094 h 8922"/>
                    <a:gd name="T36" fmla="*/ 6705 w 8922"/>
                    <a:gd name="T37" fmla="*/ 4598 h 8922"/>
                    <a:gd name="T38" fmla="*/ 6075 w 8922"/>
                    <a:gd name="T39" fmla="*/ 4943 h 8922"/>
                    <a:gd name="T40" fmla="*/ 5008 w 8922"/>
                    <a:gd name="T41" fmla="*/ 5083 h 8922"/>
                    <a:gd name="T42" fmla="*/ 4039 w 8922"/>
                    <a:gd name="T43" fmla="*/ 4763 h 8922"/>
                    <a:gd name="T44" fmla="*/ 3288 w 8922"/>
                    <a:gd name="T45" fmla="*/ 4082 h 8922"/>
                    <a:gd name="T46" fmla="*/ 2877 w 8922"/>
                    <a:gd name="T47" fmla="*/ 3143 h 8922"/>
                    <a:gd name="T48" fmla="*/ 2927 w 8922"/>
                    <a:gd name="T49" fmla="*/ 2047 h 8922"/>
                    <a:gd name="T50" fmla="*/ 5382 w 8922"/>
                    <a:gd name="T51" fmla="*/ 8493 h 8922"/>
                    <a:gd name="T52" fmla="*/ 1255 w 8922"/>
                    <a:gd name="T53" fmla="*/ 8643 h 8922"/>
                    <a:gd name="T54" fmla="*/ 1394 w 8922"/>
                    <a:gd name="T55" fmla="*/ 8225 h 8922"/>
                    <a:gd name="T56" fmla="*/ 2586 w 8922"/>
                    <a:gd name="T57" fmla="*/ 3030 h 8922"/>
                    <a:gd name="T58" fmla="*/ 2161 w 8922"/>
                    <a:gd name="T59" fmla="*/ 3596 h 8922"/>
                    <a:gd name="T60" fmla="*/ 3108 w 8922"/>
                    <a:gd name="T61" fmla="*/ 4319 h 8922"/>
                    <a:gd name="T62" fmla="*/ 2175 w 8922"/>
                    <a:gd name="T63" fmla="*/ 4796 h 8922"/>
                    <a:gd name="T64" fmla="*/ 4667 w 8922"/>
                    <a:gd name="T65" fmla="*/ 5301 h 8922"/>
                    <a:gd name="T66" fmla="*/ 5479 w 8922"/>
                    <a:gd name="T67" fmla="*/ 8225 h 8922"/>
                    <a:gd name="T68" fmla="*/ 960 w 8922"/>
                    <a:gd name="T69" fmla="*/ 8550 h 8922"/>
                    <a:gd name="T70" fmla="*/ 570 w 8922"/>
                    <a:gd name="T71" fmla="*/ 8624 h 8922"/>
                    <a:gd name="T72" fmla="*/ 280 w 8922"/>
                    <a:gd name="T73" fmla="*/ 8267 h 8922"/>
                    <a:gd name="T74" fmla="*/ 7361 w 8922"/>
                    <a:gd name="T75" fmla="*/ 5117 h 8922"/>
                    <a:gd name="T76" fmla="*/ 7348 w 8922"/>
                    <a:gd name="T77" fmla="*/ 4367 h 8922"/>
                    <a:gd name="T78" fmla="*/ 7907 w 8922"/>
                    <a:gd name="T79" fmla="*/ 3150 h 8922"/>
                    <a:gd name="T80" fmla="*/ 7905 w 8922"/>
                    <a:gd name="T81" fmla="*/ 2182 h 8922"/>
                    <a:gd name="T82" fmla="*/ 7681 w 8922"/>
                    <a:gd name="T83" fmla="*/ 1504 h 8922"/>
                    <a:gd name="T84" fmla="*/ 7314 w 8922"/>
                    <a:gd name="T85" fmla="*/ 945 h 8922"/>
                    <a:gd name="T86" fmla="*/ 6723 w 8922"/>
                    <a:gd name="T87" fmla="*/ 431 h 8922"/>
                    <a:gd name="T88" fmla="*/ 6021 w 8922"/>
                    <a:gd name="T89" fmla="*/ 110 h 8922"/>
                    <a:gd name="T90" fmla="*/ 5254 w 8922"/>
                    <a:gd name="T91" fmla="*/ 0 h 8922"/>
                    <a:gd name="T92" fmla="*/ 4472 w 8922"/>
                    <a:gd name="T93" fmla="*/ 115 h 8922"/>
                    <a:gd name="T94" fmla="*/ 3820 w 8922"/>
                    <a:gd name="T95" fmla="*/ 411 h 8922"/>
                    <a:gd name="T96" fmla="*/ 3118 w 8922"/>
                    <a:gd name="T97" fmla="*/ 1044 h 8922"/>
                    <a:gd name="T98" fmla="*/ 2681 w 8922"/>
                    <a:gd name="T99" fmla="*/ 1894 h 8922"/>
                    <a:gd name="T100" fmla="*/ 0 w 8922"/>
                    <a:gd name="T101" fmla="*/ 6915 h 8922"/>
                    <a:gd name="T102" fmla="*/ 68 w 8922"/>
                    <a:gd name="T103" fmla="*/ 8529 h 8922"/>
                    <a:gd name="T104" fmla="*/ 334 w 8922"/>
                    <a:gd name="T105" fmla="*/ 8822 h 8922"/>
                    <a:gd name="T106" fmla="*/ 697 w 8922"/>
                    <a:gd name="T107" fmla="*/ 8922 h 8922"/>
                    <a:gd name="T108" fmla="*/ 5365 w 8922"/>
                    <a:gd name="T109" fmla="*/ 8854 h 8922"/>
                    <a:gd name="T110" fmla="*/ 5659 w 8922"/>
                    <a:gd name="T111" fmla="*/ 8589 h 8922"/>
                    <a:gd name="T112" fmla="*/ 5758 w 8922"/>
                    <a:gd name="T113" fmla="*/ 8225 h 8922"/>
                    <a:gd name="T114" fmla="*/ 5981 w 8922"/>
                    <a:gd name="T115" fmla="*/ 5827 h 8922"/>
                    <a:gd name="T116" fmla="*/ 7700 w 8922"/>
                    <a:gd name="T117" fmla="*/ 8868 h 8922"/>
                    <a:gd name="T118" fmla="*/ 8001 w 8922"/>
                    <a:gd name="T119" fmla="*/ 8915 h 8922"/>
                    <a:gd name="T120" fmla="*/ 8710 w 8922"/>
                    <a:gd name="T121" fmla="*/ 8576 h 8922"/>
                    <a:gd name="T122" fmla="*/ 8915 w 8922"/>
                    <a:gd name="T123" fmla="*/ 8090 h 8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922" h="8922">
                      <a:moveTo>
                        <a:pt x="8532" y="8364"/>
                      </a:moveTo>
                      <a:lnTo>
                        <a:pt x="8030" y="8615"/>
                      </a:lnTo>
                      <a:lnTo>
                        <a:pt x="8011" y="8624"/>
                      </a:lnTo>
                      <a:lnTo>
                        <a:pt x="7972" y="8637"/>
                      </a:lnTo>
                      <a:lnTo>
                        <a:pt x="7931" y="8640"/>
                      </a:lnTo>
                      <a:lnTo>
                        <a:pt x="7890" y="8635"/>
                      </a:lnTo>
                      <a:lnTo>
                        <a:pt x="7850" y="8622"/>
                      </a:lnTo>
                      <a:lnTo>
                        <a:pt x="7815" y="8601"/>
                      </a:lnTo>
                      <a:lnTo>
                        <a:pt x="7784" y="8573"/>
                      </a:lnTo>
                      <a:lnTo>
                        <a:pt x="7760" y="8537"/>
                      </a:lnTo>
                      <a:lnTo>
                        <a:pt x="7751" y="8517"/>
                      </a:lnTo>
                      <a:lnTo>
                        <a:pt x="6371" y="5925"/>
                      </a:lnTo>
                      <a:lnTo>
                        <a:pt x="7249" y="5478"/>
                      </a:lnTo>
                      <a:lnTo>
                        <a:pt x="8616" y="8086"/>
                      </a:lnTo>
                      <a:lnTo>
                        <a:pt x="8625" y="8103"/>
                      </a:lnTo>
                      <a:lnTo>
                        <a:pt x="8638" y="8142"/>
                      </a:lnTo>
                      <a:lnTo>
                        <a:pt x="8641" y="8182"/>
                      </a:lnTo>
                      <a:lnTo>
                        <a:pt x="8637" y="8222"/>
                      </a:lnTo>
                      <a:lnTo>
                        <a:pt x="8625" y="8259"/>
                      </a:lnTo>
                      <a:lnTo>
                        <a:pt x="8606" y="8295"/>
                      </a:lnTo>
                      <a:lnTo>
                        <a:pt x="8581" y="8326"/>
                      </a:lnTo>
                      <a:lnTo>
                        <a:pt x="8550" y="8353"/>
                      </a:lnTo>
                      <a:lnTo>
                        <a:pt x="8532" y="8364"/>
                      </a:lnTo>
                      <a:close/>
                      <a:moveTo>
                        <a:pt x="6469" y="5075"/>
                      </a:moveTo>
                      <a:lnTo>
                        <a:pt x="6530" y="5043"/>
                      </a:lnTo>
                      <a:lnTo>
                        <a:pt x="6640" y="4981"/>
                      </a:lnTo>
                      <a:lnTo>
                        <a:pt x="6692" y="4949"/>
                      </a:lnTo>
                      <a:lnTo>
                        <a:pt x="6901" y="5353"/>
                      </a:lnTo>
                      <a:lnTo>
                        <a:pt x="6427" y="5590"/>
                      </a:lnTo>
                      <a:lnTo>
                        <a:pt x="6218" y="5186"/>
                      </a:lnTo>
                      <a:lnTo>
                        <a:pt x="6254" y="5175"/>
                      </a:lnTo>
                      <a:lnTo>
                        <a:pt x="6322" y="5149"/>
                      </a:lnTo>
                      <a:lnTo>
                        <a:pt x="6415" y="5106"/>
                      </a:lnTo>
                      <a:lnTo>
                        <a:pt x="6469" y="5075"/>
                      </a:lnTo>
                      <a:close/>
                      <a:moveTo>
                        <a:pt x="2956" y="1952"/>
                      </a:moveTo>
                      <a:lnTo>
                        <a:pt x="2975" y="1894"/>
                      </a:lnTo>
                      <a:lnTo>
                        <a:pt x="3017" y="1783"/>
                      </a:lnTo>
                      <a:lnTo>
                        <a:pt x="3064" y="1673"/>
                      </a:lnTo>
                      <a:lnTo>
                        <a:pt x="3117" y="1566"/>
                      </a:lnTo>
                      <a:lnTo>
                        <a:pt x="3174" y="1463"/>
                      </a:lnTo>
                      <a:lnTo>
                        <a:pt x="3237" y="1362"/>
                      </a:lnTo>
                      <a:lnTo>
                        <a:pt x="3304" y="1266"/>
                      </a:lnTo>
                      <a:lnTo>
                        <a:pt x="3376" y="1173"/>
                      </a:lnTo>
                      <a:lnTo>
                        <a:pt x="3453" y="1083"/>
                      </a:lnTo>
                      <a:lnTo>
                        <a:pt x="3533" y="997"/>
                      </a:lnTo>
                      <a:lnTo>
                        <a:pt x="3618" y="916"/>
                      </a:lnTo>
                      <a:lnTo>
                        <a:pt x="3708" y="838"/>
                      </a:lnTo>
                      <a:lnTo>
                        <a:pt x="3801" y="764"/>
                      </a:lnTo>
                      <a:lnTo>
                        <a:pt x="3897" y="696"/>
                      </a:lnTo>
                      <a:lnTo>
                        <a:pt x="3997" y="631"/>
                      </a:lnTo>
                      <a:lnTo>
                        <a:pt x="4101" y="572"/>
                      </a:lnTo>
                      <a:lnTo>
                        <a:pt x="4154" y="544"/>
                      </a:lnTo>
                      <a:lnTo>
                        <a:pt x="4211" y="516"/>
                      </a:lnTo>
                      <a:lnTo>
                        <a:pt x="4323" y="466"/>
                      </a:lnTo>
                      <a:lnTo>
                        <a:pt x="4436" y="422"/>
                      </a:lnTo>
                      <a:lnTo>
                        <a:pt x="4551" y="385"/>
                      </a:lnTo>
                      <a:lnTo>
                        <a:pt x="4667" y="352"/>
                      </a:lnTo>
                      <a:lnTo>
                        <a:pt x="4784" y="326"/>
                      </a:lnTo>
                      <a:lnTo>
                        <a:pt x="4900" y="306"/>
                      </a:lnTo>
                      <a:lnTo>
                        <a:pt x="5017" y="293"/>
                      </a:lnTo>
                      <a:lnTo>
                        <a:pt x="5134" y="284"/>
                      </a:lnTo>
                      <a:lnTo>
                        <a:pt x="5251" y="281"/>
                      </a:lnTo>
                      <a:lnTo>
                        <a:pt x="5367" y="284"/>
                      </a:lnTo>
                      <a:lnTo>
                        <a:pt x="5483" y="293"/>
                      </a:lnTo>
                      <a:lnTo>
                        <a:pt x="5598" y="306"/>
                      </a:lnTo>
                      <a:lnTo>
                        <a:pt x="5712" y="325"/>
                      </a:lnTo>
                      <a:lnTo>
                        <a:pt x="5825" y="350"/>
                      </a:lnTo>
                      <a:lnTo>
                        <a:pt x="5936" y="381"/>
                      </a:lnTo>
                      <a:lnTo>
                        <a:pt x="6046" y="415"/>
                      </a:lnTo>
                      <a:lnTo>
                        <a:pt x="6154" y="456"/>
                      </a:lnTo>
                      <a:lnTo>
                        <a:pt x="6260" y="502"/>
                      </a:lnTo>
                      <a:lnTo>
                        <a:pt x="6364" y="552"/>
                      </a:lnTo>
                      <a:lnTo>
                        <a:pt x="6465" y="608"/>
                      </a:lnTo>
                      <a:lnTo>
                        <a:pt x="6563" y="669"/>
                      </a:lnTo>
                      <a:lnTo>
                        <a:pt x="6659" y="734"/>
                      </a:lnTo>
                      <a:lnTo>
                        <a:pt x="6752" y="805"/>
                      </a:lnTo>
                      <a:lnTo>
                        <a:pt x="6841" y="879"/>
                      </a:lnTo>
                      <a:lnTo>
                        <a:pt x="6928" y="960"/>
                      </a:lnTo>
                      <a:lnTo>
                        <a:pt x="7011" y="1044"/>
                      </a:lnTo>
                      <a:lnTo>
                        <a:pt x="7089" y="1133"/>
                      </a:lnTo>
                      <a:lnTo>
                        <a:pt x="7163" y="1226"/>
                      </a:lnTo>
                      <a:lnTo>
                        <a:pt x="7233" y="1325"/>
                      </a:lnTo>
                      <a:lnTo>
                        <a:pt x="7299" y="1427"/>
                      </a:lnTo>
                      <a:lnTo>
                        <a:pt x="7360" y="1534"/>
                      </a:lnTo>
                      <a:lnTo>
                        <a:pt x="7389" y="1589"/>
                      </a:lnTo>
                      <a:lnTo>
                        <a:pt x="7416" y="1645"/>
                      </a:lnTo>
                      <a:lnTo>
                        <a:pt x="7467" y="1757"/>
                      </a:lnTo>
                      <a:lnTo>
                        <a:pt x="7511" y="1871"/>
                      </a:lnTo>
                      <a:lnTo>
                        <a:pt x="7548" y="1986"/>
                      </a:lnTo>
                      <a:lnTo>
                        <a:pt x="7581" y="2101"/>
                      </a:lnTo>
                      <a:lnTo>
                        <a:pt x="7606" y="2218"/>
                      </a:lnTo>
                      <a:lnTo>
                        <a:pt x="7627" y="2335"/>
                      </a:lnTo>
                      <a:lnTo>
                        <a:pt x="7640" y="2452"/>
                      </a:lnTo>
                      <a:lnTo>
                        <a:pt x="7649" y="2569"/>
                      </a:lnTo>
                      <a:lnTo>
                        <a:pt x="7652" y="2686"/>
                      </a:lnTo>
                      <a:lnTo>
                        <a:pt x="7649" y="2802"/>
                      </a:lnTo>
                      <a:lnTo>
                        <a:pt x="7640" y="2918"/>
                      </a:lnTo>
                      <a:lnTo>
                        <a:pt x="7627" y="3033"/>
                      </a:lnTo>
                      <a:lnTo>
                        <a:pt x="7607" y="3147"/>
                      </a:lnTo>
                      <a:lnTo>
                        <a:pt x="7583" y="3260"/>
                      </a:lnTo>
                      <a:lnTo>
                        <a:pt x="7552" y="3371"/>
                      </a:lnTo>
                      <a:lnTo>
                        <a:pt x="7517" y="3480"/>
                      </a:lnTo>
                      <a:lnTo>
                        <a:pt x="7477" y="3588"/>
                      </a:lnTo>
                      <a:lnTo>
                        <a:pt x="7431" y="3695"/>
                      </a:lnTo>
                      <a:lnTo>
                        <a:pt x="7381" y="3798"/>
                      </a:lnTo>
                      <a:lnTo>
                        <a:pt x="7324" y="3900"/>
                      </a:lnTo>
                      <a:lnTo>
                        <a:pt x="7264" y="3998"/>
                      </a:lnTo>
                      <a:lnTo>
                        <a:pt x="7199" y="4094"/>
                      </a:lnTo>
                      <a:lnTo>
                        <a:pt x="7128" y="4187"/>
                      </a:lnTo>
                      <a:lnTo>
                        <a:pt x="7053" y="4276"/>
                      </a:lnTo>
                      <a:lnTo>
                        <a:pt x="6973" y="4363"/>
                      </a:lnTo>
                      <a:lnTo>
                        <a:pt x="6888" y="4444"/>
                      </a:lnTo>
                      <a:lnTo>
                        <a:pt x="6800" y="4524"/>
                      </a:lnTo>
                      <a:lnTo>
                        <a:pt x="6705" y="4598"/>
                      </a:lnTo>
                      <a:lnTo>
                        <a:pt x="6608" y="4668"/>
                      </a:lnTo>
                      <a:lnTo>
                        <a:pt x="6506" y="4734"/>
                      </a:lnTo>
                      <a:lnTo>
                        <a:pt x="6398" y="4795"/>
                      </a:lnTo>
                      <a:lnTo>
                        <a:pt x="6344" y="4824"/>
                      </a:lnTo>
                      <a:lnTo>
                        <a:pt x="6255" y="4868"/>
                      </a:lnTo>
                      <a:lnTo>
                        <a:pt x="6075" y="4943"/>
                      </a:lnTo>
                      <a:lnTo>
                        <a:pt x="5896" y="5003"/>
                      </a:lnTo>
                      <a:lnTo>
                        <a:pt x="5716" y="5048"/>
                      </a:lnTo>
                      <a:lnTo>
                        <a:pt x="5537" y="5077"/>
                      </a:lnTo>
                      <a:lnTo>
                        <a:pt x="5359" y="5093"/>
                      </a:lnTo>
                      <a:lnTo>
                        <a:pt x="5182" y="5095"/>
                      </a:lnTo>
                      <a:lnTo>
                        <a:pt x="5008" y="5083"/>
                      </a:lnTo>
                      <a:lnTo>
                        <a:pt x="4836" y="5059"/>
                      </a:lnTo>
                      <a:lnTo>
                        <a:pt x="4668" y="5022"/>
                      </a:lnTo>
                      <a:lnTo>
                        <a:pt x="4503" y="4974"/>
                      </a:lnTo>
                      <a:lnTo>
                        <a:pt x="4343" y="4915"/>
                      </a:lnTo>
                      <a:lnTo>
                        <a:pt x="4189" y="4844"/>
                      </a:lnTo>
                      <a:lnTo>
                        <a:pt x="4039" y="4763"/>
                      </a:lnTo>
                      <a:lnTo>
                        <a:pt x="3895" y="4671"/>
                      </a:lnTo>
                      <a:lnTo>
                        <a:pt x="3758" y="4571"/>
                      </a:lnTo>
                      <a:lnTo>
                        <a:pt x="3628" y="4461"/>
                      </a:lnTo>
                      <a:lnTo>
                        <a:pt x="3507" y="4343"/>
                      </a:lnTo>
                      <a:lnTo>
                        <a:pt x="3393" y="4216"/>
                      </a:lnTo>
                      <a:lnTo>
                        <a:pt x="3288" y="4082"/>
                      </a:lnTo>
                      <a:lnTo>
                        <a:pt x="3192" y="3940"/>
                      </a:lnTo>
                      <a:lnTo>
                        <a:pt x="3108" y="3793"/>
                      </a:lnTo>
                      <a:lnTo>
                        <a:pt x="3032" y="3638"/>
                      </a:lnTo>
                      <a:lnTo>
                        <a:pt x="2968" y="3478"/>
                      </a:lnTo>
                      <a:lnTo>
                        <a:pt x="2917" y="3313"/>
                      </a:lnTo>
                      <a:lnTo>
                        <a:pt x="2877" y="3143"/>
                      </a:lnTo>
                      <a:lnTo>
                        <a:pt x="2850" y="2968"/>
                      </a:lnTo>
                      <a:lnTo>
                        <a:pt x="2837" y="2790"/>
                      </a:lnTo>
                      <a:lnTo>
                        <a:pt x="2837" y="2608"/>
                      </a:lnTo>
                      <a:lnTo>
                        <a:pt x="2851" y="2423"/>
                      </a:lnTo>
                      <a:lnTo>
                        <a:pt x="2881" y="2236"/>
                      </a:lnTo>
                      <a:lnTo>
                        <a:pt x="2927" y="2047"/>
                      </a:lnTo>
                      <a:lnTo>
                        <a:pt x="2956" y="1952"/>
                      </a:lnTo>
                      <a:close/>
                      <a:moveTo>
                        <a:pt x="5479" y="8225"/>
                      </a:moveTo>
                      <a:lnTo>
                        <a:pt x="5478" y="8269"/>
                      </a:lnTo>
                      <a:lnTo>
                        <a:pt x="5460" y="8351"/>
                      </a:lnTo>
                      <a:lnTo>
                        <a:pt x="5428" y="8427"/>
                      </a:lnTo>
                      <a:lnTo>
                        <a:pt x="5382" y="8493"/>
                      </a:lnTo>
                      <a:lnTo>
                        <a:pt x="5324" y="8550"/>
                      </a:lnTo>
                      <a:lnTo>
                        <a:pt x="5257" y="8594"/>
                      </a:lnTo>
                      <a:lnTo>
                        <a:pt x="5182" y="8625"/>
                      </a:lnTo>
                      <a:lnTo>
                        <a:pt x="5103" y="8641"/>
                      </a:lnTo>
                      <a:lnTo>
                        <a:pt x="5061" y="8643"/>
                      </a:lnTo>
                      <a:lnTo>
                        <a:pt x="1255" y="8643"/>
                      </a:lnTo>
                      <a:lnTo>
                        <a:pt x="1285" y="8600"/>
                      </a:lnTo>
                      <a:lnTo>
                        <a:pt x="1336" y="8502"/>
                      </a:lnTo>
                      <a:lnTo>
                        <a:pt x="1373" y="8395"/>
                      </a:lnTo>
                      <a:lnTo>
                        <a:pt x="1389" y="8310"/>
                      </a:lnTo>
                      <a:lnTo>
                        <a:pt x="1394" y="8253"/>
                      </a:lnTo>
                      <a:lnTo>
                        <a:pt x="1394" y="8225"/>
                      </a:lnTo>
                      <a:lnTo>
                        <a:pt x="1394" y="2579"/>
                      </a:lnTo>
                      <a:lnTo>
                        <a:pt x="2565" y="2579"/>
                      </a:lnTo>
                      <a:lnTo>
                        <a:pt x="2563" y="2644"/>
                      </a:lnTo>
                      <a:lnTo>
                        <a:pt x="2565" y="2774"/>
                      </a:lnTo>
                      <a:lnTo>
                        <a:pt x="2572" y="2902"/>
                      </a:lnTo>
                      <a:lnTo>
                        <a:pt x="2586" y="3030"/>
                      </a:lnTo>
                      <a:lnTo>
                        <a:pt x="2606" y="3156"/>
                      </a:lnTo>
                      <a:lnTo>
                        <a:pt x="2631" y="3283"/>
                      </a:lnTo>
                      <a:lnTo>
                        <a:pt x="2661" y="3408"/>
                      </a:lnTo>
                      <a:lnTo>
                        <a:pt x="2698" y="3534"/>
                      </a:lnTo>
                      <a:lnTo>
                        <a:pt x="2719" y="3596"/>
                      </a:lnTo>
                      <a:lnTo>
                        <a:pt x="2161" y="3596"/>
                      </a:lnTo>
                      <a:lnTo>
                        <a:pt x="2161" y="3876"/>
                      </a:lnTo>
                      <a:lnTo>
                        <a:pt x="2830" y="3876"/>
                      </a:lnTo>
                      <a:lnTo>
                        <a:pt x="2865" y="3942"/>
                      </a:lnTo>
                      <a:lnTo>
                        <a:pt x="2939" y="4073"/>
                      </a:lnTo>
                      <a:lnTo>
                        <a:pt x="3020" y="4199"/>
                      </a:lnTo>
                      <a:lnTo>
                        <a:pt x="3108" y="4319"/>
                      </a:lnTo>
                      <a:lnTo>
                        <a:pt x="3202" y="4434"/>
                      </a:lnTo>
                      <a:lnTo>
                        <a:pt x="3302" y="4544"/>
                      </a:lnTo>
                      <a:lnTo>
                        <a:pt x="3410" y="4648"/>
                      </a:lnTo>
                      <a:lnTo>
                        <a:pt x="3524" y="4748"/>
                      </a:lnTo>
                      <a:lnTo>
                        <a:pt x="3583" y="4796"/>
                      </a:lnTo>
                      <a:lnTo>
                        <a:pt x="2175" y="4796"/>
                      </a:lnTo>
                      <a:lnTo>
                        <a:pt x="2175" y="5075"/>
                      </a:lnTo>
                      <a:lnTo>
                        <a:pt x="4043" y="5075"/>
                      </a:lnTo>
                      <a:lnTo>
                        <a:pt x="4132" y="5118"/>
                      </a:lnTo>
                      <a:lnTo>
                        <a:pt x="4310" y="5192"/>
                      </a:lnTo>
                      <a:lnTo>
                        <a:pt x="4488" y="5252"/>
                      </a:lnTo>
                      <a:lnTo>
                        <a:pt x="4667" y="5301"/>
                      </a:lnTo>
                      <a:lnTo>
                        <a:pt x="4845" y="5334"/>
                      </a:lnTo>
                      <a:lnTo>
                        <a:pt x="5025" y="5355"/>
                      </a:lnTo>
                      <a:lnTo>
                        <a:pt x="5206" y="5363"/>
                      </a:lnTo>
                      <a:lnTo>
                        <a:pt x="5388" y="5360"/>
                      </a:lnTo>
                      <a:lnTo>
                        <a:pt x="5479" y="5353"/>
                      </a:lnTo>
                      <a:lnTo>
                        <a:pt x="5479" y="8225"/>
                      </a:lnTo>
                      <a:close/>
                      <a:moveTo>
                        <a:pt x="1116" y="8225"/>
                      </a:moveTo>
                      <a:lnTo>
                        <a:pt x="1114" y="8269"/>
                      </a:lnTo>
                      <a:lnTo>
                        <a:pt x="1097" y="8351"/>
                      </a:lnTo>
                      <a:lnTo>
                        <a:pt x="1063" y="8427"/>
                      </a:lnTo>
                      <a:lnTo>
                        <a:pt x="1017" y="8493"/>
                      </a:lnTo>
                      <a:lnTo>
                        <a:pt x="960" y="8550"/>
                      </a:lnTo>
                      <a:lnTo>
                        <a:pt x="893" y="8594"/>
                      </a:lnTo>
                      <a:lnTo>
                        <a:pt x="819" y="8625"/>
                      </a:lnTo>
                      <a:lnTo>
                        <a:pt x="738" y="8641"/>
                      </a:lnTo>
                      <a:lnTo>
                        <a:pt x="697" y="8643"/>
                      </a:lnTo>
                      <a:lnTo>
                        <a:pt x="653" y="8641"/>
                      </a:lnTo>
                      <a:lnTo>
                        <a:pt x="570" y="8624"/>
                      </a:lnTo>
                      <a:lnTo>
                        <a:pt x="495" y="8592"/>
                      </a:lnTo>
                      <a:lnTo>
                        <a:pt x="428" y="8546"/>
                      </a:lnTo>
                      <a:lnTo>
                        <a:pt x="372" y="8488"/>
                      </a:lnTo>
                      <a:lnTo>
                        <a:pt x="327" y="8420"/>
                      </a:lnTo>
                      <a:lnTo>
                        <a:pt x="297" y="8346"/>
                      </a:lnTo>
                      <a:lnTo>
                        <a:pt x="280" y="8267"/>
                      </a:lnTo>
                      <a:lnTo>
                        <a:pt x="279" y="8225"/>
                      </a:lnTo>
                      <a:lnTo>
                        <a:pt x="279" y="7193"/>
                      </a:lnTo>
                      <a:lnTo>
                        <a:pt x="1116" y="7193"/>
                      </a:lnTo>
                      <a:lnTo>
                        <a:pt x="1116" y="8225"/>
                      </a:lnTo>
                      <a:close/>
                      <a:moveTo>
                        <a:pt x="8867" y="7946"/>
                      </a:moveTo>
                      <a:lnTo>
                        <a:pt x="7361" y="5117"/>
                      </a:lnTo>
                      <a:lnTo>
                        <a:pt x="7165" y="5214"/>
                      </a:lnTo>
                      <a:lnTo>
                        <a:pt x="6943" y="4767"/>
                      </a:lnTo>
                      <a:lnTo>
                        <a:pt x="6988" y="4732"/>
                      </a:lnTo>
                      <a:lnTo>
                        <a:pt x="7075" y="4656"/>
                      </a:lnTo>
                      <a:lnTo>
                        <a:pt x="7198" y="4537"/>
                      </a:lnTo>
                      <a:lnTo>
                        <a:pt x="7348" y="4367"/>
                      </a:lnTo>
                      <a:lnTo>
                        <a:pt x="7483" y="4185"/>
                      </a:lnTo>
                      <a:lnTo>
                        <a:pt x="7603" y="3994"/>
                      </a:lnTo>
                      <a:lnTo>
                        <a:pt x="7704" y="3793"/>
                      </a:lnTo>
                      <a:lnTo>
                        <a:pt x="7790" y="3585"/>
                      </a:lnTo>
                      <a:lnTo>
                        <a:pt x="7858" y="3370"/>
                      </a:lnTo>
                      <a:lnTo>
                        <a:pt x="7907" y="3150"/>
                      </a:lnTo>
                      <a:lnTo>
                        <a:pt x="7938" y="2925"/>
                      </a:lnTo>
                      <a:lnTo>
                        <a:pt x="7951" y="2698"/>
                      </a:lnTo>
                      <a:lnTo>
                        <a:pt x="7946" y="2527"/>
                      </a:lnTo>
                      <a:lnTo>
                        <a:pt x="7937" y="2412"/>
                      </a:lnTo>
                      <a:lnTo>
                        <a:pt x="7924" y="2297"/>
                      </a:lnTo>
                      <a:lnTo>
                        <a:pt x="7905" y="2182"/>
                      </a:lnTo>
                      <a:lnTo>
                        <a:pt x="7881" y="2068"/>
                      </a:lnTo>
                      <a:lnTo>
                        <a:pt x="7851" y="1954"/>
                      </a:lnTo>
                      <a:lnTo>
                        <a:pt x="7817" y="1840"/>
                      </a:lnTo>
                      <a:lnTo>
                        <a:pt x="7777" y="1728"/>
                      </a:lnTo>
                      <a:lnTo>
                        <a:pt x="7732" y="1616"/>
                      </a:lnTo>
                      <a:lnTo>
                        <a:pt x="7681" y="1504"/>
                      </a:lnTo>
                      <a:lnTo>
                        <a:pt x="7654" y="1450"/>
                      </a:lnTo>
                      <a:lnTo>
                        <a:pt x="7621" y="1388"/>
                      </a:lnTo>
                      <a:lnTo>
                        <a:pt x="7552" y="1270"/>
                      </a:lnTo>
                      <a:lnTo>
                        <a:pt x="7477" y="1157"/>
                      </a:lnTo>
                      <a:lnTo>
                        <a:pt x="7398" y="1049"/>
                      </a:lnTo>
                      <a:lnTo>
                        <a:pt x="7314" y="945"/>
                      </a:lnTo>
                      <a:lnTo>
                        <a:pt x="7225" y="847"/>
                      </a:lnTo>
                      <a:lnTo>
                        <a:pt x="7132" y="753"/>
                      </a:lnTo>
                      <a:lnTo>
                        <a:pt x="7036" y="664"/>
                      </a:lnTo>
                      <a:lnTo>
                        <a:pt x="6934" y="581"/>
                      </a:lnTo>
                      <a:lnTo>
                        <a:pt x="6831" y="503"/>
                      </a:lnTo>
                      <a:lnTo>
                        <a:pt x="6723" y="431"/>
                      </a:lnTo>
                      <a:lnTo>
                        <a:pt x="6612" y="363"/>
                      </a:lnTo>
                      <a:lnTo>
                        <a:pt x="6498" y="301"/>
                      </a:lnTo>
                      <a:lnTo>
                        <a:pt x="6382" y="245"/>
                      </a:lnTo>
                      <a:lnTo>
                        <a:pt x="6264" y="194"/>
                      </a:lnTo>
                      <a:lnTo>
                        <a:pt x="6143" y="150"/>
                      </a:lnTo>
                      <a:lnTo>
                        <a:pt x="6021" y="110"/>
                      </a:lnTo>
                      <a:lnTo>
                        <a:pt x="5896" y="76"/>
                      </a:lnTo>
                      <a:lnTo>
                        <a:pt x="5770" y="49"/>
                      </a:lnTo>
                      <a:lnTo>
                        <a:pt x="5642" y="27"/>
                      </a:lnTo>
                      <a:lnTo>
                        <a:pt x="5513" y="13"/>
                      </a:lnTo>
                      <a:lnTo>
                        <a:pt x="5384" y="3"/>
                      </a:lnTo>
                      <a:lnTo>
                        <a:pt x="5254" y="0"/>
                      </a:lnTo>
                      <a:lnTo>
                        <a:pt x="5123" y="3"/>
                      </a:lnTo>
                      <a:lnTo>
                        <a:pt x="4993" y="13"/>
                      </a:lnTo>
                      <a:lnTo>
                        <a:pt x="4862" y="28"/>
                      </a:lnTo>
                      <a:lnTo>
                        <a:pt x="4731" y="50"/>
                      </a:lnTo>
                      <a:lnTo>
                        <a:pt x="4602" y="79"/>
                      </a:lnTo>
                      <a:lnTo>
                        <a:pt x="4472" y="115"/>
                      </a:lnTo>
                      <a:lnTo>
                        <a:pt x="4344" y="157"/>
                      </a:lnTo>
                      <a:lnTo>
                        <a:pt x="4217" y="206"/>
                      </a:lnTo>
                      <a:lnTo>
                        <a:pt x="4091" y="262"/>
                      </a:lnTo>
                      <a:lnTo>
                        <a:pt x="4029" y="293"/>
                      </a:lnTo>
                      <a:lnTo>
                        <a:pt x="3958" y="330"/>
                      </a:lnTo>
                      <a:lnTo>
                        <a:pt x="3820" y="411"/>
                      </a:lnTo>
                      <a:lnTo>
                        <a:pt x="3687" y="500"/>
                      </a:lnTo>
                      <a:lnTo>
                        <a:pt x="3559" y="595"/>
                      </a:lnTo>
                      <a:lnTo>
                        <a:pt x="3439" y="697"/>
                      </a:lnTo>
                      <a:lnTo>
                        <a:pt x="3325" y="807"/>
                      </a:lnTo>
                      <a:lnTo>
                        <a:pt x="3217" y="923"/>
                      </a:lnTo>
                      <a:lnTo>
                        <a:pt x="3118" y="1044"/>
                      </a:lnTo>
                      <a:lnTo>
                        <a:pt x="3025" y="1173"/>
                      </a:lnTo>
                      <a:lnTo>
                        <a:pt x="2939" y="1307"/>
                      </a:lnTo>
                      <a:lnTo>
                        <a:pt x="2863" y="1446"/>
                      </a:lnTo>
                      <a:lnTo>
                        <a:pt x="2794" y="1590"/>
                      </a:lnTo>
                      <a:lnTo>
                        <a:pt x="2733" y="1741"/>
                      </a:lnTo>
                      <a:lnTo>
                        <a:pt x="2681" y="1894"/>
                      </a:lnTo>
                      <a:lnTo>
                        <a:pt x="2639" y="2053"/>
                      </a:lnTo>
                      <a:lnTo>
                        <a:pt x="2606" y="2216"/>
                      </a:lnTo>
                      <a:lnTo>
                        <a:pt x="2593" y="2300"/>
                      </a:lnTo>
                      <a:lnTo>
                        <a:pt x="1116" y="2300"/>
                      </a:lnTo>
                      <a:lnTo>
                        <a:pt x="1116" y="6915"/>
                      </a:lnTo>
                      <a:lnTo>
                        <a:pt x="0" y="6915"/>
                      </a:lnTo>
                      <a:lnTo>
                        <a:pt x="0" y="8225"/>
                      </a:lnTo>
                      <a:lnTo>
                        <a:pt x="1" y="8261"/>
                      </a:lnTo>
                      <a:lnTo>
                        <a:pt x="7" y="8332"/>
                      </a:lnTo>
                      <a:lnTo>
                        <a:pt x="21" y="8400"/>
                      </a:lnTo>
                      <a:lnTo>
                        <a:pt x="42" y="8466"/>
                      </a:lnTo>
                      <a:lnTo>
                        <a:pt x="68" y="8529"/>
                      </a:lnTo>
                      <a:lnTo>
                        <a:pt x="99" y="8589"/>
                      </a:lnTo>
                      <a:lnTo>
                        <a:pt x="137" y="8644"/>
                      </a:lnTo>
                      <a:lnTo>
                        <a:pt x="179" y="8695"/>
                      </a:lnTo>
                      <a:lnTo>
                        <a:pt x="226" y="8742"/>
                      </a:lnTo>
                      <a:lnTo>
                        <a:pt x="277" y="8785"/>
                      </a:lnTo>
                      <a:lnTo>
                        <a:pt x="334" y="8822"/>
                      </a:lnTo>
                      <a:lnTo>
                        <a:pt x="392" y="8854"/>
                      </a:lnTo>
                      <a:lnTo>
                        <a:pt x="455" y="8880"/>
                      </a:lnTo>
                      <a:lnTo>
                        <a:pt x="521" y="8900"/>
                      </a:lnTo>
                      <a:lnTo>
                        <a:pt x="590" y="8914"/>
                      </a:lnTo>
                      <a:lnTo>
                        <a:pt x="661" y="8921"/>
                      </a:lnTo>
                      <a:lnTo>
                        <a:pt x="697" y="8922"/>
                      </a:lnTo>
                      <a:lnTo>
                        <a:pt x="5061" y="8922"/>
                      </a:lnTo>
                      <a:lnTo>
                        <a:pt x="5097" y="8921"/>
                      </a:lnTo>
                      <a:lnTo>
                        <a:pt x="5168" y="8914"/>
                      </a:lnTo>
                      <a:lnTo>
                        <a:pt x="5236" y="8900"/>
                      </a:lnTo>
                      <a:lnTo>
                        <a:pt x="5302" y="8880"/>
                      </a:lnTo>
                      <a:lnTo>
                        <a:pt x="5365" y="8854"/>
                      </a:lnTo>
                      <a:lnTo>
                        <a:pt x="5425" y="8822"/>
                      </a:lnTo>
                      <a:lnTo>
                        <a:pt x="5480" y="8785"/>
                      </a:lnTo>
                      <a:lnTo>
                        <a:pt x="5531" y="8742"/>
                      </a:lnTo>
                      <a:lnTo>
                        <a:pt x="5578" y="8695"/>
                      </a:lnTo>
                      <a:lnTo>
                        <a:pt x="5621" y="8644"/>
                      </a:lnTo>
                      <a:lnTo>
                        <a:pt x="5659" y="8589"/>
                      </a:lnTo>
                      <a:lnTo>
                        <a:pt x="5690" y="8529"/>
                      </a:lnTo>
                      <a:lnTo>
                        <a:pt x="5716" y="8466"/>
                      </a:lnTo>
                      <a:lnTo>
                        <a:pt x="5736" y="8400"/>
                      </a:lnTo>
                      <a:lnTo>
                        <a:pt x="5750" y="8332"/>
                      </a:lnTo>
                      <a:lnTo>
                        <a:pt x="5757" y="8261"/>
                      </a:lnTo>
                      <a:lnTo>
                        <a:pt x="5758" y="8225"/>
                      </a:lnTo>
                      <a:lnTo>
                        <a:pt x="5758" y="5326"/>
                      </a:lnTo>
                      <a:lnTo>
                        <a:pt x="5810" y="5315"/>
                      </a:lnTo>
                      <a:lnTo>
                        <a:pt x="5915" y="5289"/>
                      </a:lnTo>
                      <a:lnTo>
                        <a:pt x="5967" y="5269"/>
                      </a:lnTo>
                      <a:lnTo>
                        <a:pt x="6190" y="5716"/>
                      </a:lnTo>
                      <a:lnTo>
                        <a:pt x="5981" y="5827"/>
                      </a:lnTo>
                      <a:lnTo>
                        <a:pt x="7486" y="8657"/>
                      </a:lnTo>
                      <a:lnTo>
                        <a:pt x="7503" y="8688"/>
                      </a:lnTo>
                      <a:lnTo>
                        <a:pt x="7543" y="8743"/>
                      </a:lnTo>
                      <a:lnTo>
                        <a:pt x="7590" y="8792"/>
                      </a:lnTo>
                      <a:lnTo>
                        <a:pt x="7642" y="8834"/>
                      </a:lnTo>
                      <a:lnTo>
                        <a:pt x="7700" y="8868"/>
                      </a:lnTo>
                      <a:lnTo>
                        <a:pt x="7761" y="8894"/>
                      </a:lnTo>
                      <a:lnTo>
                        <a:pt x="7824" y="8912"/>
                      </a:lnTo>
                      <a:lnTo>
                        <a:pt x="7887" y="8921"/>
                      </a:lnTo>
                      <a:lnTo>
                        <a:pt x="7918" y="8922"/>
                      </a:lnTo>
                      <a:lnTo>
                        <a:pt x="7946" y="8921"/>
                      </a:lnTo>
                      <a:lnTo>
                        <a:pt x="8001" y="8915"/>
                      </a:lnTo>
                      <a:lnTo>
                        <a:pt x="8058" y="8902"/>
                      </a:lnTo>
                      <a:lnTo>
                        <a:pt x="8115" y="8880"/>
                      </a:lnTo>
                      <a:lnTo>
                        <a:pt x="8142" y="8866"/>
                      </a:lnTo>
                      <a:lnTo>
                        <a:pt x="8644" y="8615"/>
                      </a:lnTo>
                      <a:lnTo>
                        <a:pt x="8667" y="8603"/>
                      </a:lnTo>
                      <a:lnTo>
                        <a:pt x="8710" y="8576"/>
                      </a:lnTo>
                      <a:lnTo>
                        <a:pt x="8768" y="8529"/>
                      </a:lnTo>
                      <a:lnTo>
                        <a:pt x="8832" y="8455"/>
                      </a:lnTo>
                      <a:lnTo>
                        <a:pt x="8880" y="8372"/>
                      </a:lnTo>
                      <a:lnTo>
                        <a:pt x="8910" y="8282"/>
                      </a:lnTo>
                      <a:lnTo>
                        <a:pt x="8922" y="8187"/>
                      </a:lnTo>
                      <a:lnTo>
                        <a:pt x="8915" y="8090"/>
                      </a:lnTo>
                      <a:lnTo>
                        <a:pt x="8896" y="8018"/>
                      </a:lnTo>
                      <a:lnTo>
                        <a:pt x="8878" y="7970"/>
                      </a:lnTo>
                      <a:lnTo>
                        <a:pt x="8867" y="7946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34">
                  <a:extLst>
                    <a:ext uri="{FF2B5EF4-FFF2-40B4-BE49-F238E27FC236}">
                      <a16:creationId xmlns:a16="http://schemas.microsoft.com/office/drawing/2014/main" id="{F2BF2270-A26B-475C-AC9B-8D1294255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8" y="4053"/>
                  <a:ext cx="75" cy="76"/>
                </a:xfrm>
                <a:custGeom>
                  <a:avLst/>
                  <a:gdLst>
                    <a:gd name="T0" fmla="*/ 0 w 378"/>
                    <a:gd name="T1" fmla="*/ 135 h 379"/>
                    <a:gd name="T2" fmla="*/ 243 w 378"/>
                    <a:gd name="T3" fmla="*/ 0 h 379"/>
                    <a:gd name="T4" fmla="*/ 378 w 378"/>
                    <a:gd name="T5" fmla="*/ 244 h 379"/>
                    <a:gd name="T6" fmla="*/ 135 w 378"/>
                    <a:gd name="T7" fmla="*/ 379 h 379"/>
                    <a:gd name="T8" fmla="*/ 0 w 378"/>
                    <a:gd name="T9" fmla="*/ 135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8" h="379">
                      <a:moveTo>
                        <a:pt x="0" y="135"/>
                      </a:moveTo>
                      <a:lnTo>
                        <a:pt x="243" y="0"/>
                      </a:lnTo>
                      <a:lnTo>
                        <a:pt x="378" y="244"/>
                      </a:lnTo>
                      <a:lnTo>
                        <a:pt x="135" y="37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35">
                  <a:extLst>
                    <a:ext uri="{FF2B5EF4-FFF2-40B4-BE49-F238E27FC236}">
                      <a16:creationId xmlns:a16="http://schemas.microsoft.com/office/drawing/2014/main" id="{BE5E4FB8-E171-4523-ACBF-DB13F1A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8" y="4197"/>
                  <a:ext cx="76" cy="76"/>
                </a:xfrm>
                <a:custGeom>
                  <a:avLst/>
                  <a:gdLst>
                    <a:gd name="T0" fmla="*/ 0 w 380"/>
                    <a:gd name="T1" fmla="*/ 135 h 378"/>
                    <a:gd name="T2" fmla="*/ 245 w 380"/>
                    <a:gd name="T3" fmla="*/ 0 h 378"/>
                    <a:gd name="T4" fmla="*/ 380 w 380"/>
                    <a:gd name="T5" fmla="*/ 243 h 378"/>
                    <a:gd name="T6" fmla="*/ 135 w 380"/>
                    <a:gd name="T7" fmla="*/ 378 h 378"/>
                    <a:gd name="T8" fmla="*/ 0 w 380"/>
                    <a:gd name="T9" fmla="*/ 135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378">
                      <a:moveTo>
                        <a:pt x="0" y="135"/>
                      </a:moveTo>
                      <a:lnTo>
                        <a:pt x="245" y="0"/>
                      </a:lnTo>
                      <a:lnTo>
                        <a:pt x="380" y="243"/>
                      </a:lnTo>
                      <a:lnTo>
                        <a:pt x="135" y="378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36">
                  <a:extLst>
                    <a:ext uri="{FF2B5EF4-FFF2-40B4-BE49-F238E27FC236}">
                      <a16:creationId xmlns:a16="http://schemas.microsoft.com/office/drawing/2014/main" id="{138881C5-48C9-47D1-A58C-5C4235653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4346"/>
                  <a:ext cx="76" cy="76"/>
                </a:xfrm>
                <a:custGeom>
                  <a:avLst/>
                  <a:gdLst>
                    <a:gd name="T0" fmla="*/ 0 w 379"/>
                    <a:gd name="T1" fmla="*/ 135 h 380"/>
                    <a:gd name="T2" fmla="*/ 244 w 379"/>
                    <a:gd name="T3" fmla="*/ 0 h 380"/>
                    <a:gd name="T4" fmla="*/ 379 w 379"/>
                    <a:gd name="T5" fmla="*/ 245 h 380"/>
                    <a:gd name="T6" fmla="*/ 135 w 379"/>
                    <a:gd name="T7" fmla="*/ 380 h 380"/>
                    <a:gd name="T8" fmla="*/ 0 w 379"/>
                    <a:gd name="T9" fmla="*/ 135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380">
                      <a:moveTo>
                        <a:pt x="0" y="135"/>
                      </a:moveTo>
                      <a:lnTo>
                        <a:pt x="244" y="0"/>
                      </a:lnTo>
                      <a:lnTo>
                        <a:pt x="379" y="245"/>
                      </a:lnTo>
                      <a:lnTo>
                        <a:pt x="135" y="38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37">
                  <a:extLst>
                    <a:ext uri="{FF2B5EF4-FFF2-40B4-BE49-F238E27FC236}">
                      <a16:creationId xmlns:a16="http://schemas.microsoft.com/office/drawing/2014/main" id="{FC1E65DD-4909-4B71-81C9-C37AFB011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3547"/>
                  <a:ext cx="243" cy="56"/>
                </a:xfrm>
                <a:custGeom>
                  <a:avLst/>
                  <a:gdLst>
                    <a:gd name="T0" fmla="*/ 182 w 1213"/>
                    <a:gd name="T1" fmla="*/ 280 h 280"/>
                    <a:gd name="T2" fmla="*/ 1213 w 1213"/>
                    <a:gd name="T3" fmla="*/ 280 h 280"/>
                    <a:gd name="T4" fmla="*/ 1213 w 1213"/>
                    <a:gd name="T5" fmla="*/ 0 h 280"/>
                    <a:gd name="T6" fmla="*/ 0 w 1213"/>
                    <a:gd name="T7" fmla="*/ 0 h 280"/>
                    <a:gd name="T8" fmla="*/ 21 w 1213"/>
                    <a:gd name="T9" fmla="*/ 41 h 280"/>
                    <a:gd name="T10" fmla="*/ 64 w 1213"/>
                    <a:gd name="T11" fmla="*/ 116 h 280"/>
                    <a:gd name="T12" fmla="*/ 131 w 1213"/>
                    <a:gd name="T13" fmla="*/ 217 h 280"/>
                    <a:gd name="T14" fmla="*/ 182 w 1213"/>
                    <a:gd name="T15" fmla="*/ 28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13" h="280">
                      <a:moveTo>
                        <a:pt x="182" y="280"/>
                      </a:moveTo>
                      <a:lnTo>
                        <a:pt x="1213" y="280"/>
                      </a:lnTo>
                      <a:lnTo>
                        <a:pt x="1213" y="0"/>
                      </a:lnTo>
                      <a:lnTo>
                        <a:pt x="0" y="0"/>
                      </a:lnTo>
                      <a:lnTo>
                        <a:pt x="21" y="41"/>
                      </a:lnTo>
                      <a:lnTo>
                        <a:pt x="64" y="116"/>
                      </a:lnTo>
                      <a:lnTo>
                        <a:pt x="131" y="217"/>
                      </a:lnTo>
                      <a:lnTo>
                        <a:pt x="182" y="28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38">
                  <a:extLst>
                    <a:ext uri="{FF2B5EF4-FFF2-40B4-BE49-F238E27FC236}">
                      <a16:creationId xmlns:a16="http://schemas.microsoft.com/office/drawing/2014/main" id="{70F0F4F6-79F5-4FB8-AC81-F901E118A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3" y="3213"/>
                  <a:ext cx="568" cy="530"/>
                </a:xfrm>
                <a:custGeom>
                  <a:avLst/>
                  <a:gdLst>
                    <a:gd name="T0" fmla="*/ 2844 w 2844"/>
                    <a:gd name="T1" fmla="*/ 2537 h 2649"/>
                    <a:gd name="T2" fmla="*/ 2844 w 2844"/>
                    <a:gd name="T3" fmla="*/ 0 h 2649"/>
                    <a:gd name="T4" fmla="*/ 98 w 2844"/>
                    <a:gd name="T5" fmla="*/ 0 h 2649"/>
                    <a:gd name="T6" fmla="*/ 82 w 2844"/>
                    <a:gd name="T7" fmla="*/ 32 h 2649"/>
                    <a:gd name="T8" fmla="*/ 55 w 2844"/>
                    <a:gd name="T9" fmla="*/ 99 h 2649"/>
                    <a:gd name="T10" fmla="*/ 21 w 2844"/>
                    <a:gd name="T11" fmla="*/ 206 h 2649"/>
                    <a:gd name="T12" fmla="*/ 0 w 2844"/>
                    <a:gd name="T13" fmla="*/ 279 h 2649"/>
                    <a:gd name="T14" fmla="*/ 2551 w 2844"/>
                    <a:gd name="T15" fmla="*/ 279 h 2649"/>
                    <a:gd name="T16" fmla="*/ 2551 w 2844"/>
                    <a:gd name="T17" fmla="*/ 2649 h 2649"/>
                    <a:gd name="T18" fmla="*/ 2624 w 2844"/>
                    <a:gd name="T19" fmla="*/ 2626 h 2649"/>
                    <a:gd name="T20" fmla="*/ 2771 w 2844"/>
                    <a:gd name="T21" fmla="*/ 2568 h 2649"/>
                    <a:gd name="T22" fmla="*/ 2844 w 2844"/>
                    <a:gd name="T23" fmla="*/ 2537 h 2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844" h="2649">
                      <a:moveTo>
                        <a:pt x="2844" y="2537"/>
                      </a:moveTo>
                      <a:lnTo>
                        <a:pt x="2844" y="0"/>
                      </a:lnTo>
                      <a:lnTo>
                        <a:pt x="98" y="0"/>
                      </a:lnTo>
                      <a:lnTo>
                        <a:pt x="82" y="32"/>
                      </a:lnTo>
                      <a:lnTo>
                        <a:pt x="55" y="99"/>
                      </a:lnTo>
                      <a:lnTo>
                        <a:pt x="21" y="206"/>
                      </a:lnTo>
                      <a:lnTo>
                        <a:pt x="0" y="279"/>
                      </a:lnTo>
                      <a:lnTo>
                        <a:pt x="2551" y="279"/>
                      </a:lnTo>
                      <a:lnTo>
                        <a:pt x="2551" y="2649"/>
                      </a:lnTo>
                      <a:lnTo>
                        <a:pt x="2624" y="2626"/>
                      </a:lnTo>
                      <a:lnTo>
                        <a:pt x="2771" y="2568"/>
                      </a:lnTo>
                      <a:lnTo>
                        <a:pt x="2844" y="2537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45074F-CF1F-41E2-BC89-29569FCF88AE}"/>
              </a:ext>
            </a:extLst>
          </p:cNvPr>
          <p:cNvGrpSpPr/>
          <p:nvPr/>
        </p:nvGrpSpPr>
        <p:grpSpPr>
          <a:xfrm>
            <a:off x="4588083" y="3038723"/>
            <a:ext cx="3015920" cy="2894717"/>
            <a:chOff x="4636241" y="3434963"/>
            <a:chExt cx="3015920" cy="289471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FE91488-683E-4B00-B46C-294ED6ACD2E0}"/>
                </a:ext>
              </a:extLst>
            </p:cNvPr>
            <p:cNvSpPr/>
            <p:nvPr/>
          </p:nvSpPr>
          <p:spPr>
            <a:xfrm>
              <a:off x="4880132" y="3852178"/>
              <a:ext cx="2772029" cy="18995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학교 앞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지하철역에서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학생들에게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45E266-E127-448B-8FE8-E45090DA4DBD}"/>
                </a:ext>
              </a:extLst>
            </p:cNvPr>
            <p:cNvSpPr/>
            <p:nvPr/>
          </p:nvSpPr>
          <p:spPr>
            <a:xfrm>
              <a:off x="4880132" y="5740620"/>
              <a:ext cx="2772029" cy="589060"/>
            </a:xfrm>
            <a:prstGeom prst="rect">
              <a:avLst/>
            </a:prstGeom>
            <a:solidFill>
              <a:srgbClr val="2F5597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어디서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 </a:t>
              </a: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누구를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ADB9973-E465-4542-AE54-6F74A9C4519F}"/>
                </a:ext>
              </a:extLst>
            </p:cNvPr>
            <p:cNvGrpSpPr/>
            <p:nvPr/>
          </p:nvGrpSpPr>
          <p:grpSpPr>
            <a:xfrm>
              <a:off x="4636241" y="3434963"/>
              <a:ext cx="834663" cy="834663"/>
              <a:chOff x="4636241" y="3434963"/>
              <a:chExt cx="834663" cy="834663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FE1B6CB-D543-4CE4-81B0-8C13F77FC4B0}"/>
                  </a:ext>
                </a:extLst>
              </p:cNvPr>
              <p:cNvSpPr/>
              <p:nvPr/>
            </p:nvSpPr>
            <p:spPr>
              <a:xfrm>
                <a:off x="4636241" y="3434963"/>
                <a:ext cx="834663" cy="834663"/>
              </a:xfrm>
              <a:prstGeom prst="ellipse">
                <a:avLst/>
              </a:prstGeom>
              <a:solidFill>
                <a:srgbClr val="3C33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6" name="Group 58">
                <a:extLst>
                  <a:ext uri="{FF2B5EF4-FFF2-40B4-BE49-F238E27FC236}">
                    <a16:creationId xmlns:a16="http://schemas.microsoft.com/office/drawing/2014/main" id="{FD9DED60-E8EA-4E67-8F94-A6147DA175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851966" y="3623114"/>
                <a:ext cx="367556" cy="452353"/>
                <a:chOff x="6133" y="1070"/>
                <a:chExt cx="1218" cy="1499"/>
              </a:xfrm>
            </p:grpSpPr>
            <p:sp>
              <p:nvSpPr>
                <p:cNvPr id="43" name="Freeform 59">
                  <a:extLst>
                    <a:ext uri="{FF2B5EF4-FFF2-40B4-BE49-F238E27FC236}">
                      <a16:creationId xmlns:a16="http://schemas.microsoft.com/office/drawing/2014/main" id="{41F712BB-AB07-4EFD-A910-D11A77B19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6" y="1093"/>
                  <a:ext cx="1172" cy="1453"/>
                </a:xfrm>
                <a:custGeom>
                  <a:avLst/>
                  <a:gdLst>
                    <a:gd name="T0" fmla="*/ 6326 w 7029"/>
                    <a:gd name="T1" fmla="*/ 0 h 8715"/>
                    <a:gd name="T2" fmla="*/ 2095 w 7029"/>
                    <a:gd name="T3" fmla="*/ 0 h 8715"/>
                    <a:gd name="T4" fmla="*/ 0 w 7029"/>
                    <a:gd name="T5" fmla="*/ 2095 h 8715"/>
                    <a:gd name="T6" fmla="*/ 0 w 7029"/>
                    <a:gd name="T7" fmla="*/ 8012 h 8715"/>
                    <a:gd name="T8" fmla="*/ 1 w 7029"/>
                    <a:gd name="T9" fmla="*/ 8049 h 8715"/>
                    <a:gd name="T10" fmla="*/ 9 w 7029"/>
                    <a:gd name="T11" fmla="*/ 8120 h 8715"/>
                    <a:gd name="T12" fmla="*/ 22 w 7029"/>
                    <a:gd name="T13" fmla="*/ 8190 h 8715"/>
                    <a:gd name="T14" fmla="*/ 42 w 7029"/>
                    <a:gd name="T15" fmla="*/ 8256 h 8715"/>
                    <a:gd name="T16" fmla="*/ 69 w 7029"/>
                    <a:gd name="T17" fmla="*/ 8320 h 8715"/>
                    <a:gd name="T18" fmla="*/ 100 w 7029"/>
                    <a:gd name="T19" fmla="*/ 8379 h 8715"/>
                    <a:gd name="T20" fmla="*/ 138 w 7029"/>
                    <a:gd name="T21" fmla="*/ 8436 h 8715"/>
                    <a:gd name="T22" fmla="*/ 182 w 7029"/>
                    <a:gd name="T23" fmla="*/ 8487 h 8715"/>
                    <a:gd name="T24" fmla="*/ 229 w 7029"/>
                    <a:gd name="T25" fmla="*/ 8535 h 8715"/>
                    <a:gd name="T26" fmla="*/ 281 w 7029"/>
                    <a:gd name="T27" fmla="*/ 8577 h 8715"/>
                    <a:gd name="T28" fmla="*/ 337 w 7029"/>
                    <a:gd name="T29" fmla="*/ 8615 h 8715"/>
                    <a:gd name="T30" fmla="*/ 397 w 7029"/>
                    <a:gd name="T31" fmla="*/ 8646 h 8715"/>
                    <a:gd name="T32" fmla="*/ 460 w 7029"/>
                    <a:gd name="T33" fmla="*/ 8673 h 8715"/>
                    <a:gd name="T34" fmla="*/ 526 w 7029"/>
                    <a:gd name="T35" fmla="*/ 8694 h 8715"/>
                    <a:gd name="T36" fmla="*/ 595 w 7029"/>
                    <a:gd name="T37" fmla="*/ 8707 h 8715"/>
                    <a:gd name="T38" fmla="*/ 666 w 7029"/>
                    <a:gd name="T39" fmla="*/ 8714 h 8715"/>
                    <a:gd name="T40" fmla="*/ 703 w 7029"/>
                    <a:gd name="T41" fmla="*/ 8715 h 8715"/>
                    <a:gd name="T42" fmla="*/ 6326 w 7029"/>
                    <a:gd name="T43" fmla="*/ 8715 h 8715"/>
                    <a:gd name="T44" fmla="*/ 6363 w 7029"/>
                    <a:gd name="T45" fmla="*/ 8714 h 8715"/>
                    <a:gd name="T46" fmla="*/ 6434 w 7029"/>
                    <a:gd name="T47" fmla="*/ 8707 h 8715"/>
                    <a:gd name="T48" fmla="*/ 6504 w 7029"/>
                    <a:gd name="T49" fmla="*/ 8694 h 8715"/>
                    <a:gd name="T50" fmla="*/ 6570 w 7029"/>
                    <a:gd name="T51" fmla="*/ 8673 h 8715"/>
                    <a:gd name="T52" fmla="*/ 6633 w 7029"/>
                    <a:gd name="T53" fmla="*/ 8646 h 8715"/>
                    <a:gd name="T54" fmla="*/ 6693 w 7029"/>
                    <a:gd name="T55" fmla="*/ 8615 h 8715"/>
                    <a:gd name="T56" fmla="*/ 6749 w 7029"/>
                    <a:gd name="T57" fmla="*/ 8577 h 8715"/>
                    <a:gd name="T58" fmla="*/ 6801 w 7029"/>
                    <a:gd name="T59" fmla="*/ 8535 h 8715"/>
                    <a:gd name="T60" fmla="*/ 6849 w 7029"/>
                    <a:gd name="T61" fmla="*/ 8487 h 8715"/>
                    <a:gd name="T62" fmla="*/ 6891 w 7029"/>
                    <a:gd name="T63" fmla="*/ 8436 h 8715"/>
                    <a:gd name="T64" fmla="*/ 6929 w 7029"/>
                    <a:gd name="T65" fmla="*/ 8379 h 8715"/>
                    <a:gd name="T66" fmla="*/ 6960 w 7029"/>
                    <a:gd name="T67" fmla="*/ 8320 h 8715"/>
                    <a:gd name="T68" fmla="*/ 6987 w 7029"/>
                    <a:gd name="T69" fmla="*/ 8256 h 8715"/>
                    <a:gd name="T70" fmla="*/ 7008 w 7029"/>
                    <a:gd name="T71" fmla="*/ 8190 h 8715"/>
                    <a:gd name="T72" fmla="*/ 7021 w 7029"/>
                    <a:gd name="T73" fmla="*/ 8120 h 8715"/>
                    <a:gd name="T74" fmla="*/ 7028 w 7029"/>
                    <a:gd name="T75" fmla="*/ 8049 h 8715"/>
                    <a:gd name="T76" fmla="*/ 7029 w 7029"/>
                    <a:gd name="T77" fmla="*/ 8012 h 8715"/>
                    <a:gd name="T78" fmla="*/ 7029 w 7029"/>
                    <a:gd name="T79" fmla="*/ 703 h 8715"/>
                    <a:gd name="T80" fmla="*/ 7028 w 7029"/>
                    <a:gd name="T81" fmla="*/ 666 h 8715"/>
                    <a:gd name="T82" fmla="*/ 7021 w 7029"/>
                    <a:gd name="T83" fmla="*/ 595 h 8715"/>
                    <a:gd name="T84" fmla="*/ 7008 w 7029"/>
                    <a:gd name="T85" fmla="*/ 526 h 8715"/>
                    <a:gd name="T86" fmla="*/ 6987 w 7029"/>
                    <a:gd name="T87" fmla="*/ 460 h 8715"/>
                    <a:gd name="T88" fmla="*/ 6960 w 7029"/>
                    <a:gd name="T89" fmla="*/ 397 h 8715"/>
                    <a:gd name="T90" fmla="*/ 6929 w 7029"/>
                    <a:gd name="T91" fmla="*/ 336 h 8715"/>
                    <a:gd name="T92" fmla="*/ 6891 w 7029"/>
                    <a:gd name="T93" fmla="*/ 281 h 8715"/>
                    <a:gd name="T94" fmla="*/ 6849 w 7029"/>
                    <a:gd name="T95" fmla="*/ 229 h 8715"/>
                    <a:gd name="T96" fmla="*/ 6801 w 7029"/>
                    <a:gd name="T97" fmla="*/ 182 h 8715"/>
                    <a:gd name="T98" fmla="*/ 6749 w 7029"/>
                    <a:gd name="T99" fmla="*/ 138 h 8715"/>
                    <a:gd name="T100" fmla="*/ 6693 w 7029"/>
                    <a:gd name="T101" fmla="*/ 100 h 8715"/>
                    <a:gd name="T102" fmla="*/ 6633 w 7029"/>
                    <a:gd name="T103" fmla="*/ 69 h 8715"/>
                    <a:gd name="T104" fmla="*/ 6570 w 7029"/>
                    <a:gd name="T105" fmla="*/ 42 h 8715"/>
                    <a:gd name="T106" fmla="*/ 6504 w 7029"/>
                    <a:gd name="T107" fmla="*/ 22 h 8715"/>
                    <a:gd name="T108" fmla="*/ 6434 w 7029"/>
                    <a:gd name="T109" fmla="*/ 9 h 8715"/>
                    <a:gd name="T110" fmla="*/ 6363 w 7029"/>
                    <a:gd name="T111" fmla="*/ 1 h 8715"/>
                    <a:gd name="T112" fmla="*/ 6326 w 7029"/>
                    <a:gd name="T113" fmla="*/ 0 h 8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029" h="8715">
                      <a:moveTo>
                        <a:pt x="6326" y="0"/>
                      </a:moveTo>
                      <a:lnTo>
                        <a:pt x="2095" y="0"/>
                      </a:lnTo>
                      <a:lnTo>
                        <a:pt x="0" y="2095"/>
                      </a:lnTo>
                      <a:lnTo>
                        <a:pt x="0" y="8012"/>
                      </a:lnTo>
                      <a:lnTo>
                        <a:pt x="1" y="8049"/>
                      </a:lnTo>
                      <a:lnTo>
                        <a:pt x="9" y="8120"/>
                      </a:lnTo>
                      <a:lnTo>
                        <a:pt x="22" y="8190"/>
                      </a:lnTo>
                      <a:lnTo>
                        <a:pt x="42" y="8256"/>
                      </a:lnTo>
                      <a:lnTo>
                        <a:pt x="69" y="8320"/>
                      </a:lnTo>
                      <a:lnTo>
                        <a:pt x="100" y="8379"/>
                      </a:lnTo>
                      <a:lnTo>
                        <a:pt x="138" y="8436"/>
                      </a:lnTo>
                      <a:lnTo>
                        <a:pt x="182" y="8487"/>
                      </a:lnTo>
                      <a:lnTo>
                        <a:pt x="229" y="8535"/>
                      </a:lnTo>
                      <a:lnTo>
                        <a:pt x="281" y="8577"/>
                      </a:lnTo>
                      <a:lnTo>
                        <a:pt x="337" y="8615"/>
                      </a:lnTo>
                      <a:lnTo>
                        <a:pt x="397" y="8646"/>
                      </a:lnTo>
                      <a:lnTo>
                        <a:pt x="460" y="8673"/>
                      </a:lnTo>
                      <a:lnTo>
                        <a:pt x="526" y="8694"/>
                      </a:lnTo>
                      <a:lnTo>
                        <a:pt x="595" y="8707"/>
                      </a:lnTo>
                      <a:lnTo>
                        <a:pt x="666" y="8714"/>
                      </a:lnTo>
                      <a:lnTo>
                        <a:pt x="703" y="8715"/>
                      </a:lnTo>
                      <a:lnTo>
                        <a:pt x="6326" y="8715"/>
                      </a:lnTo>
                      <a:lnTo>
                        <a:pt x="6363" y="8714"/>
                      </a:lnTo>
                      <a:lnTo>
                        <a:pt x="6434" y="8707"/>
                      </a:lnTo>
                      <a:lnTo>
                        <a:pt x="6504" y="8694"/>
                      </a:lnTo>
                      <a:lnTo>
                        <a:pt x="6570" y="8673"/>
                      </a:lnTo>
                      <a:lnTo>
                        <a:pt x="6633" y="8646"/>
                      </a:lnTo>
                      <a:lnTo>
                        <a:pt x="6693" y="8615"/>
                      </a:lnTo>
                      <a:lnTo>
                        <a:pt x="6749" y="8577"/>
                      </a:lnTo>
                      <a:lnTo>
                        <a:pt x="6801" y="8535"/>
                      </a:lnTo>
                      <a:lnTo>
                        <a:pt x="6849" y="8487"/>
                      </a:lnTo>
                      <a:lnTo>
                        <a:pt x="6891" y="8436"/>
                      </a:lnTo>
                      <a:lnTo>
                        <a:pt x="6929" y="8379"/>
                      </a:lnTo>
                      <a:lnTo>
                        <a:pt x="6960" y="8320"/>
                      </a:lnTo>
                      <a:lnTo>
                        <a:pt x="6987" y="8256"/>
                      </a:lnTo>
                      <a:lnTo>
                        <a:pt x="7008" y="8190"/>
                      </a:lnTo>
                      <a:lnTo>
                        <a:pt x="7021" y="8120"/>
                      </a:lnTo>
                      <a:lnTo>
                        <a:pt x="7028" y="8049"/>
                      </a:lnTo>
                      <a:lnTo>
                        <a:pt x="7029" y="8012"/>
                      </a:lnTo>
                      <a:lnTo>
                        <a:pt x="7029" y="703"/>
                      </a:lnTo>
                      <a:lnTo>
                        <a:pt x="7028" y="666"/>
                      </a:lnTo>
                      <a:lnTo>
                        <a:pt x="7021" y="595"/>
                      </a:lnTo>
                      <a:lnTo>
                        <a:pt x="7008" y="526"/>
                      </a:lnTo>
                      <a:lnTo>
                        <a:pt x="6987" y="460"/>
                      </a:lnTo>
                      <a:lnTo>
                        <a:pt x="6960" y="397"/>
                      </a:lnTo>
                      <a:lnTo>
                        <a:pt x="6929" y="336"/>
                      </a:lnTo>
                      <a:lnTo>
                        <a:pt x="6891" y="281"/>
                      </a:lnTo>
                      <a:lnTo>
                        <a:pt x="6849" y="229"/>
                      </a:lnTo>
                      <a:lnTo>
                        <a:pt x="6801" y="182"/>
                      </a:lnTo>
                      <a:lnTo>
                        <a:pt x="6749" y="138"/>
                      </a:lnTo>
                      <a:lnTo>
                        <a:pt x="6693" y="100"/>
                      </a:lnTo>
                      <a:lnTo>
                        <a:pt x="6633" y="69"/>
                      </a:lnTo>
                      <a:lnTo>
                        <a:pt x="6570" y="42"/>
                      </a:lnTo>
                      <a:lnTo>
                        <a:pt x="6504" y="22"/>
                      </a:lnTo>
                      <a:lnTo>
                        <a:pt x="6434" y="9"/>
                      </a:lnTo>
                      <a:lnTo>
                        <a:pt x="6363" y="1"/>
                      </a:lnTo>
                      <a:lnTo>
                        <a:pt x="63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60">
                  <a:extLst>
                    <a:ext uri="{FF2B5EF4-FFF2-40B4-BE49-F238E27FC236}">
                      <a16:creationId xmlns:a16="http://schemas.microsoft.com/office/drawing/2014/main" id="{EFA7D3C2-F180-430F-9DFC-32C9059AF5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3" y="1070"/>
                  <a:ext cx="1218" cy="1499"/>
                </a:xfrm>
                <a:custGeom>
                  <a:avLst/>
                  <a:gdLst>
                    <a:gd name="T0" fmla="*/ 281 w 7309"/>
                    <a:gd name="T1" fmla="*/ 8152 h 8995"/>
                    <a:gd name="T2" fmla="*/ 288 w 7309"/>
                    <a:gd name="T3" fmla="*/ 8237 h 8995"/>
                    <a:gd name="T4" fmla="*/ 315 w 7309"/>
                    <a:gd name="T5" fmla="*/ 8345 h 8995"/>
                    <a:gd name="T6" fmla="*/ 363 w 7309"/>
                    <a:gd name="T7" fmla="*/ 8443 h 8995"/>
                    <a:gd name="T8" fmla="*/ 427 w 7309"/>
                    <a:gd name="T9" fmla="*/ 8530 h 8995"/>
                    <a:gd name="T10" fmla="*/ 507 w 7309"/>
                    <a:gd name="T11" fmla="*/ 8603 h 8995"/>
                    <a:gd name="T12" fmla="*/ 600 w 7309"/>
                    <a:gd name="T13" fmla="*/ 8659 h 8995"/>
                    <a:gd name="T14" fmla="*/ 703 w 7309"/>
                    <a:gd name="T15" fmla="*/ 8697 h 8995"/>
                    <a:gd name="T16" fmla="*/ 815 w 7309"/>
                    <a:gd name="T17" fmla="*/ 8714 h 8995"/>
                    <a:gd name="T18" fmla="*/ 6466 w 7309"/>
                    <a:gd name="T19" fmla="*/ 8715 h 8995"/>
                    <a:gd name="T20" fmla="*/ 6551 w 7309"/>
                    <a:gd name="T21" fmla="*/ 8708 h 8995"/>
                    <a:gd name="T22" fmla="*/ 6659 w 7309"/>
                    <a:gd name="T23" fmla="*/ 8680 h 8995"/>
                    <a:gd name="T24" fmla="*/ 6757 w 7309"/>
                    <a:gd name="T25" fmla="*/ 8632 h 8995"/>
                    <a:gd name="T26" fmla="*/ 6844 w 7309"/>
                    <a:gd name="T27" fmla="*/ 8568 h 8995"/>
                    <a:gd name="T28" fmla="*/ 6917 w 7309"/>
                    <a:gd name="T29" fmla="*/ 8488 h 8995"/>
                    <a:gd name="T30" fmla="*/ 6973 w 7309"/>
                    <a:gd name="T31" fmla="*/ 8395 h 8995"/>
                    <a:gd name="T32" fmla="*/ 7011 w 7309"/>
                    <a:gd name="T33" fmla="*/ 8292 h 8995"/>
                    <a:gd name="T34" fmla="*/ 7028 w 7309"/>
                    <a:gd name="T35" fmla="*/ 8181 h 8995"/>
                    <a:gd name="T36" fmla="*/ 7029 w 7309"/>
                    <a:gd name="T37" fmla="*/ 843 h 8995"/>
                    <a:gd name="T38" fmla="*/ 7022 w 7309"/>
                    <a:gd name="T39" fmla="*/ 758 h 8995"/>
                    <a:gd name="T40" fmla="*/ 6994 w 7309"/>
                    <a:gd name="T41" fmla="*/ 650 h 8995"/>
                    <a:gd name="T42" fmla="*/ 6946 w 7309"/>
                    <a:gd name="T43" fmla="*/ 552 h 8995"/>
                    <a:gd name="T44" fmla="*/ 6882 w 7309"/>
                    <a:gd name="T45" fmla="*/ 466 h 8995"/>
                    <a:gd name="T46" fmla="*/ 6802 w 7309"/>
                    <a:gd name="T47" fmla="*/ 393 h 8995"/>
                    <a:gd name="T48" fmla="*/ 6709 w 7309"/>
                    <a:gd name="T49" fmla="*/ 336 h 8995"/>
                    <a:gd name="T50" fmla="*/ 6606 w 7309"/>
                    <a:gd name="T51" fmla="*/ 298 h 8995"/>
                    <a:gd name="T52" fmla="*/ 6495 w 7309"/>
                    <a:gd name="T53" fmla="*/ 281 h 8995"/>
                    <a:gd name="T54" fmla="*/ 2291 w 7309"/>
                    <a:gd name="T55" fmla="*/ 281 h 8995"/>
                    <a:gd name="T56" fmla="*/ 6466 w 7309"/>
                    <a:gd name="T57" fmla="*/ 8995 h 8995"/>
                    <a:gd name="T58" fmla="*/ 800 w 7309"/>
                    <a:gd name="T59" fmla="*/ 8995 h 8995"/>
                    <a:gd name="T60" fmla="*/ 634 w 7309"/>
                    <a:gd name="T61" fmla="*/ 8969 h 8995"/>
                    <a:gd name="T62" fmla="*/ 479 w 7309"/>
                    <a:gd name="T63" fmla="*/ 8912 h 8995"/>
                    <a:gd name="T64" fmla="*/ 339 w 7309"/>
                    <a:gd name="T65" fmla="*/ 8827 h 8995"/>
                    <a:gd name="T66" fmla="*/ 219 w 7309"/>
                    <a:gd name="T67" fmla="*/ 8719 h 8995"/>
                    <a:gd name="T68" fmla="*/ 122 w 7309"/>
                    <a:gd name="T69" fmla="*/ 8589 h 8995"/>
                    <a:gd name="T70" fmla="*/ 51 w 7309"/>
                    <a:gd name="T71" fmla="*/ 8442 h 8995"/>
                    <a:gd name="T72" fmla="*/ 9 w 7309"/>
                    <a:gd name="T73" fmla="*/ 8280 h 8995"/>
                    <a:gd name="T74" fmla="*/ 0 w 7309"/>
                    <a:gd name="T75" fmla="*/ 8152 h 8995"/>
                    <a:gd name="T76" fmla="*/ 2164 w 7309"/>
                    <a:gd name="T77" fmla="*/ 0 h 8995"/>
                    <a:gd name="T78" fmla="*/ 6509 w 7309"/>
                    <a:gd name="T79" fmla="*/ 1 h 8995"/>
                    <a:gd name="T80" fmla="*/ 6677 w 7309"/>
                    <a:gd name="T81" fmla="*/ 26 h 8995"/>
                    <a:gd name="T82" fmla="*/ 6831 w 7309"/>
                    <a:gd name="T83" fmla="*/ 83 h 8995"/>
                    <a:gd name="T84" fmla="*/ 6970 w 7309"/>
                    <a:gd name="T85" fmla="*/ 168 h 8995"/>
                    <a:gd name="T86" fmla="*/ 7090 w 7309"/>
                    <a:gd name="T87" fmla="*/ 277 h 8995"/>
                    <a:gd name="T88" fmla="*/ 7187 w 7309"/>
                    <a:gd name="T89" fmla="*/ 407 h 8995"/>
                    <a:gd name="T90" fmla="*/ 7258 w 7309"/>
                    <a:gd name="T91" fmla="*/ 554 h 8995"/>
                    <a:gd name="T92" fmla="*/ 7300 w 7309"/>
                    <a:gd name="T93" fmla="*/ 715 h 8995"/>
                    <a:gd name="T94" fmla="*/ 7309 w 7309"/>
                    <a:gd name="T95" fmla="*/ 843 h 8995"/>
                    <a:gd name="T96" fmla="*/ 7309 w 7309"/>
                    <a:gd name="T97" fmla="*/ 8195 h 8995"/>
                    <a:gd name="T98" fmla="*/ 7283 w 7309"/>
                    <a:gd name="T99" fmla="*/ 8363 h 8995"/>
                    <a:gd name="T100" fmla="*/ 7226 w 7309"/>
                    <a:gd name="T101" fmla="*/ 8518 h 8995"/>
                    <a:gd name="T102" fmla="*/ 7141 w 7309"/>
                    <a:gd name="T103" fmla="*/ 8656 h 8995"/>
                    <a:gd name="T104" fmla="*/ 7033 w 7309"/>
                    <a:gd name="T105" fmla="*/ 8776 h 8995"/>
                    <a:gd name="T106" fmla="*/ 6903 w 7309"/>
                    <a:gd name="T107" fmla="*/ 8873 h 8995"/>
                    <a:gd name="T108" fmla="*/ 6756 w 7309"/>
                    <a:gd name="T109" fmla="*/ 8944 h 8995"/>
                    <a:gd name="T110" fmla="*/ 6594 w 7309"/>
                    <a:gd name="T111" fmla="*/ 8986 h 8995"/>
                    <a:gd name="T112" fmla="*/ 6466 w 7309"/>
                    <a:gd name="T113" fmla="*/ 8995 h 89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09" h="8995">
                      <a:moveTo>
                        <a:pt x="281" y="2291"/>
                      </a:moveTo>
                      <a:lnTo>
                        <a:pt x="281" y="8152"/>
                      </a:lnTo>
                      <a:lnTo>
                        <a:pt x="281" y="8181"/>
                      </a:lnTo>
                      <a:lnTo>
                        <a:pt x="288" y="8237"/>
                      </a:lnTo>
                      <a:lnTo>
                        <a:pt x="298" y="8292"/>
                      </a:lnTo>
                      <a:lnTo>
                        <a:pt x="315" y="8345"/>
                      </a:lnTo>
                      <a:lnTo>
                        <a:pt x="336" y="8395"/>
                      </a:lnTo>
                      <a:lnTo>
                        <a:pt x="363" y="8443"/>
                      </a:lnTo>
                      <a:lnTo>
                        <a:pt x="393" y="8488"/>
                      </a:lnTo>
                      <a:lnTo>
                        <a:pt x="427" y="8530"/>
                      </a:lnTo>
                      <a:lnTo>
                        <a:pt x="466" y="8568"/>
                      </a:lnTo>
                      <a:lnTo>
                        <a:pt x="507" y="8603"/>
                      </a:lnTo>
                      <a:lnTo>
                        <a:pt x="552" y="8632"/>
                      </a:lnTo>
                      <a:lnTo>
                        <a:pt x="600" y="8659"/>
                      </a:lnTo>
                      <a:lnTo>
                        <a:pt x="650" y="8680"/>
                      </a:lnTo>
                      <a:lnTo>
                        <a:pt x="703" y="8697"/>
                      </a:lnTo>
                      <a:lnTo>
                        <a:pt x="758" y="8708"/>
                      </a:lnTo>
                      <a:lnTo>
                        <a:pt x="815" y="8714"/>
                      </a:lnTo>
                      <a:lnTo>
                        <a:pt x="843" y="8715"/>
                      </a:lnTo>
                      <a:lnTo>
                        <a:pt x="6466" y="8715"/>
                      </a:lnTo>
                      <a:lnTo>
                        <a:pt x="6495" y="8714"/>
                      </a:lnTo>
                      <a:lnTo>
                        <a:pt x="6551" y="8708"/>
                      </a:lnTo>
                      <a:lnTo>
                        <a:pt x="6606" y="8697"/>
                      </a:lnTo>
                      <a:lnTo>
                        <a:pt x="6659" y="8680"/>
                      </a:lnTo>
                      <a:lnTo>
                        <a:pt x="6709" y="8659"/>
                      </a:lnTo>
                      <a:lnTo>
                        <a:pt x="6757" y="8632"/>
                      </a:lnTo>
                      <a:lnTo>
                        <a:pt x="6802" y="8603"/>
                      </a:lnTo>
                      <a:lnTo>
                        <a:pt x="6844" y="8568"/>
                      </a:lnTo>
                      <a:lnTo>
                        <a:pt x="6882" y="8530"/>
                      </a:lnTo>
                      <a:lnTo>
                        <a:pt x="6917" y="8488"/>
                      </a:lnTo>
                      <a:lnTo>
                        <a:pt x="6946" y="8443"/>
                      </a:lnTo>
                      <a:lnTo>
                        <a:pt x="6973" y="8395"/>
                      </a:lnTo>
                      <a:lnTo>
                        <a:pt x="6994" y="8345"/>
                      </a:lnTo>
                      <a:lnTo>
                        <a:pt x="7011" y="8292"/>
                      </a:lnTo>
                      <a:lnTo>
                        <a:pt x="7022" y="8237"/>
                      </a:lnTo>
                      <a:lnTo>
                        <a:pt x="7028" y="8181"/>
                      </a:lnTo>
                      <a:lnTo>
                        <a:pt x="7029" y="8152"/>
                      </a:lnTo>
                      <a:lnTo>
                        <a:pt x="7029" y="843"/>
                      </a:lnTo>
                      <a:lnTo>
                        <a:pt x="7028" y="815"/>
                      </a:lnTo>
                      <a:lnTo>
                        <a:pt x="7022" y="758"/>
                      </a:lnTo>
                      <a:lnTo>
                        <a:pt x="7011" y="703"/>
                      </a:lnTo>
                      <a:lnTo>
                        <a:pt x="6994" y="650"/>
                      </a:lnTo>
                      <a:lnTo>
                        <a:pt x="6973" y="600"/>
                      </a:lnTo>
                      <a:lnTo>
                        <a:pt x="6946" y="552"/>
                      </a:lnTo>
                      <a:lnTo>
                        <a:pt x="6917" y="507"/>
                      </a:lnTo>
                      <a:lnTo>
                        <a:pt x="6882" y="466"/>
                      </a:lnTo>
                      <a:lnTo>
                        <a:pt x="6844" y="427"/>
                      </a:lnTo>
                      <a:lnTo>
                        <a:pt x="6802" y="393"/>
                      </a:lnTo>
                      <a:lnTo>
                        <a:pt x="6757" y="363"/>
                      </a:lnTo>
                      <a:lnTo>
                        <a:pt x="6709" y="336"/>
                      </a:lnTo>
                      <a:lnTo>
                        <a:pt x="6659" y="315"/>
                      </a:lnTo>
                      <a:lnTo>
                        <a:pt x="6606" y="298"/>
                      </a:lnTo>
                      <a:lnTo>
                        <a:pt x="6551" y="288"/>
                      </a:lnTo>
                      <a:lnTo>
                        <a:pt x="6495" y="281"/>
                      </a:lnTo>
                      <a:lnTo>
                        <a:pt x="6466" y="281"/>
                      </a:lnTo>
                      <a:lnTo>
                        <a:pt x="2291" y="281"/>
                      </a:lnTo>
                      <a:lnTo>
                        <a:pt x="281" y="2291"/>
                      </a:lnTo>
                      <a:close/>
                      <a:moveTo>
                        <a:pt x="6466" y="8995"/>
                      </a:moveTo>
                      <a:lnTo>
                        <a:pt x="843" y="8995"/>
                      </a:lnTo>
                      <a:lnTo>
                        <a:pt x="800" y="8995"/>
                      </a:lnTo>
                      <a:lnTo>
                        <a:pt x="715" y="8986"/>
                      </a:lnTo>
                      <a:lnTo>
                        <a:pt x="634" y="8969"/>
                      </a:lnTo>
                      <a:lnTo>
                        <a:pt x="555" y="8944"/>
                      </a:lnTo>
                      <a:lnTo>
                        <a:pt x="479" y="8912"/>
                      </a:lnTo>
                      <a:lnTo>
                        <a:pt x="407" y="8873"/>
                      </a:lnTo>
                      <a:lnTo>
                        <a:pt x="339" y="8827"/>
                      </a:lnTo>
                      <a:lnTo>
                        <a:pt x="277" y="8776"/>
                      </a:lnTo>
                      <a:lnTo>
                        <a:pt x="219" y="8719"/>
                      </a:lnTo>
                      <a:lnTo>
                        <a:pt x="168" y="8656"/>
                      </a:lnTo>
                      <a:lnTo>
                        <a:pt x="122" y="8589"/>
                      </a:lnTo>
                      <a:lnTo>
                        <a:pt x="83" y="8518"/>
                      </a:lnTo>
                      <a:lnTo>
                        <a:pt x="51" y="8442"/>
                      </a:lnTo>
                      <a:lnTo>
                        <a:pt x="26" y="8363"/>
                      </a:lnTo>
                      <a:lnTo>
                        <a:pt x="9" y="8280"/>
                      </a:lnTo>
                      <a:lnTo>
                        <a:pt x="1" y="8195"/>
                      </a:lnTo>
                      <a:lnTo>
                        <a:pt x="0" y="8152"/>
                      </a:lnTo>
                      <a:lnTo>
                        <a:pt x="0" y="2164"/>
                      </a:lnTo>
                      <a:lnTo>
                        <a:pt x="2164" y="0"/>
                      </a:lnTo>
                      <a:lnTo>
                        <a:pt x="6466" y="0"/>
                      </a:lnTo>
                      <a:lnTo>
                        <a:pt x="6509" y="1"/>
                      </a:lnTo>
                      <a:lnTo>
                        <a:pt x="6594" y="9"/>
                      </a:lnTo>
                      <a:lnTo>
                        <a:pt x="6677" y="26"/>
                      </a:lnTo>
                      <a:lnTo>
                        <a:pt x="6756" y="51"/>
                      </a:lnTo>
                      <a:lnTo>
                        <a:pt x="6831" y="83"/>
                      </a:lnTo>
                      <a:lnTo>
                        <a:pt x="6903" y="122"/>
                      </a:lnTo>
                      <a:lnTo>
                        <a:pt x="6970" y="168"/>
                      </a:lnTo>
                      <a:lnTo>
                        <a:pt x="7033" y="219"/>
                      </a:lnTo>
                      <a:lnTo>
                        <a:pt x="7090" y="277"/>
                      </a:lnTo>
                      <a:lnTo>
                        <a:pt x="7141" y="339"/>
                      </a:lnTo>
                      <a:lnTo>
                        <a:pt x="7187" y="407"/>
                      </a:lnTo>
                      <a:lnTo>
                        <a:pt x="7226" y="479"/>
                      </a:lnTo>
                      <a:lnTo>
                        <a:pt x="7258" y="554"/>
                      </a:lnTo>
                      <a:lnTo>
                        <a:pt x="7283" y="634"/>
                      </a:lnTo>
                      <a:lnTo>
                        <a:pt x="7300" y="715"/>
                      </a:lnTo>
                      <a:lnTo>
                        <a:pt x="7309" y="800"/>
                      </a:lnTo>
                      <a:lnTo>
                        <a:pt x="7309" y="843"/>
                      </a:lnTo>
                      <a:lnTo>
                        <a:pt x="7309" y="8152"/>
                      </a:lnTo>
                      <a:lnTo>
                        <a:pt x="7309" y="8195"/>
                      </a:lnTo>
                      <a:lnTo>
                        <a:pt x="7300" y="8280"/>
                      </a:lnTo>
                      <a:lnTo>
                        <a:pt x="7283" y="8363"/>
                      </a:lnTo>
                      <a:lnTo>
                        <a:pt x="7258" y="8442"/>
                      </a:lnTo>
                      <a:lnTo>
                        <a:pt x="7226" y="8518"/>
                      </a:lnTo>
                      <a:lnTo>
                        <a:pt x="7187" y="8589"/>
                      </a:lnTo>
                      <a:lnTo>
                        <a:pt x="7141" y="8656"/>
                      </a:lnTo>
                      <a:lnTo>
                        <a:pt x="7090" y="8719"/>
                      </a:lnTo>
                      <a:lnTo>
                        <a:pt x="7033" y="8776"/>
                      </a:lnTo>
                      <a:lnTo>
                        <a:pt x="6970" y="8827"/>
                      </a:lnTo>
                      <a:lnTo>
                        <a:pt x="6903" y="8873"/>
                      </a:lnTo>
                      <a:lnTo>
                        <a:pt x="6831" y="8912"/>
                      </a:lnTo>
                      <a:lnTo>
                        <a:pt x="6756" y="8944"/>
                      </a:lnTo>
                      <a:lnTo>
                        <a:pt x="6677" y="8969"/>
                      </a:lnTo>
                      <a:lnTo>
                        <a:pt x="6594" y="8986"/>
                      </a:lnTo>
                      <a:lnTo>
                        <a:pt x="6509" y="8995"/>
                      </a:lnTo>
                      <a:lnTo>
                        <a:pt x="6466" y="899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61">
                  <a:extLst>
                    <a:ext uri="{FF2B5EF4-FFF2-40B4-BE49-F238E27FC236}">
                      <a16:creationId xmlns:a16="http://schemas.microsoft.com/office/drawing/2014/main" id="{268F02C5-BC89-47BA-8D13-384139942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0" y="1187"/>
                  <a:ext cx="984" cy="1265"/>
                </a:xfrm>
                <a:custGeom>
                  <a:avLst/>
                  <a:gdLst>
                    <a:gd name="T0" fmla="*/ 0 w 5904"/>
                    <a:gd name="T1" fmla="*/ 7590 h 7590"/>
                    <a:gd name="T2" fmla="*/ 0 w 5904"/>
                    <a:gd name="T3" fmla="*/ 1756 h 7590"/>
                    <a:gd name="T4" fmla="*/ 1757 w 5904"/>
                    <a:gd name="T5" fmla="*/ 0 h 7590"/>
                    <a:gd name="T6" fmla="*/ 5904 w 5904"/>
                    <a:gd name="T7" fmla="*/ 0 h 7590"/>
                    <a:gd name="T8" fmla="*/ 5904 w 5904"/>
                    <a:gd name="T9" fmla="*/ 7590 h 7590"/>
                    <a:gd name="T10" fmla="*/ 0 w 5904"/>
                    <a:gd name="T11" fmla="*/ 7590 h 7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04" h="7590">
                      <a:moveTo>
                        <a:pt x="0" y="7590"/>
                      </a:moveTo>
                      <a:lnTo>
                        <a:pt x="0" y="1756"/>
                      </a:lnTo>
                      <a:lnTo>
                        <a:pt x="1757" y="0"/>
                      </a:lnTo>
                      <a:lnTo>
                        <a:pt x="5904" y="0"/>
                      </a:lnTo>
                      <a:lnTo>
                        <a:pt x="5904" y="7590"/>
                      </a:lnTo>
                      <a:lnTo>
                        <a:pt x="0" y="7590"/>
                      </a:lnTo>
                      <a:close/>
                    </a:path>
                  </a:pathLst>
                </a:custGeom>
                <a:solidFill>
                  <a:srgbClr val="3C33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Rectangle 62">
                  <a:extLst>
                    <a:ext uri="{FF2B5EF4-FFF2-40B4-BE49-F238E27FC236}">
                      <a16:creationId xmlns:a16="http://schemas.microsoft.com/office/drawing/2014/main" id="{4BB2E40E-E413-41D3-AF3F-27A902159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3" y="2016"/>
                  <a:ext cx="284" cy="2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63">
                  <a:extLst>
                    <a:ext uri="{FF2B5EF4-FFF2-40B4-BE49-F238E27FC236}">
                      <a16:creationId xmlns:a16="http://schemas.microsoft.com/office/drawing/2014/main" id="{7ECEB854-9064-410F-ABF3-4FC5F21E3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00" y="1993"/>
                  <a:ext cx="330" cy="330"/>
                </a:xfrm>
                <a:custGeom>
                  <a:avLst/>
                  <a:gdLst>
                    <a:gd name="T0" fmla="*/ 282 w 1982"/>
                    <a:gd name="T1" fmla="*/ 1702 h 1982"/>
                    <a:gd name="T2" fmla="*/ 1701 w 1982"/>
                    <a:gd name="T3" fmla="*/ 1702 h 1982"/>
                    <a:gd name="T4" fmla="*/ 1701 w 1982"/>
                    <a:gd name="T5" fmla="*/ 282 h 1982"/>
                    <a:gd name="T6" fmla="*/ 282 w 1982"/>
                    <a:gd name="T7" fmla="*/ 282 h 1982"/>
                    <a:gd name="T8" fmla="*/ 282 w 1982"/>
                    <a:gd name="T9" fmla="*/ 1702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2"/>
                      </a:moveTo>
                      <a:lnTo>
                        <a:pt x="1701" y="1702"/>
                      </a:lnTo>
                      <a:lnTo>
                        <a:pt x="1701" y="282"/>
                      </a:lnTo>
                      <a:lnTo>
                        <a:pt x="282" y="282"/>
                      </a:lnTo>
                      <a:lnTo>
                        <a:pt x="282" y="1702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64">
                  <a:extLst>
                    <a:ext uri="{FF2B5EF4-FFF2-40B4-BE49-F238E27FC236}">
                      <a16:creationId xmlns:a16="http://schemas.microsoft.com/office/drawing/2014/main" id="{95FC6E9A-ECD0-430A-AE60-759CD0F95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4" y="2068"/>
                  <a:ext cx="169" cy="178"/>
                </a:xfrm>
                <a:custGeom>
                  <a:avLst/>
                  <a:gdLst>
                    <a:gd name="T0" fmla="*/ 366 w 1013"/>
                    <a:gd name="T1" fmla="*/ 730 h 1067"/>
                    <a:gd name="T2" fmla="*/ 225 w 1013"/>
                    <a:gd name="T3" fmla="*/ 506 h 1067"/>
                    <a:gd name="T4" fmla="*/ 0 w 1013"/>
                    <a:gd name="T5" fmla="*/ 674 h 1067"/>
                    <a:gd name="T6" fmla="*/ 267 w 1013"/>
                    <a:gd name="T7" fmla="*/ 969 h 1067"/>
                    <a:gd name="T8" fmla="*/ 366 w 1013"/>
                    <a:gd name="T9" fmla="*/ 1067 h 1067"/>
                    <a:gd name="T10" fmla="*/ 436 w 1013"/>
                    <a:gd name="T11" fmla="*/ 969 h 1067"/>
                    <a:gd name="T12" fmla="*/ 1013 w 1013"/>
                    <a:gd name="T13" fmla="*/ 0 h 1067"/>
                    <a:gd name="T14" fmla="*/ 366 w 1013"/>
                    <a:gd name="T15" fmla="*/ 73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7">
                      <a:moveTo>
                        <a:pt x="366" y="730"/>
                      </a:moveTo>
                      <a:lnTo>
                        <a:pt x="225" y="506"/>
                      </a:lnTo>
                      <a:lnTo>
                        <a:pt x="0" y="674"/>
                      </a:lnTo>
                      <a:lnTo>
                        <a:pt x="267" y="969"/>
                      </a:lnTo>
                      <a:lnTo>
                        <a:pt x="366" y="1067"/>
                      </a:lnTo>
                      <a:lnTo>
                        <a:pt x="436" y="969"/>
                      </a:lnTo>
                      <a:lnTo>
                        <a:pt x="1013" y="0"/>
                      </a:lnTo>
                      <a:lnTo>
                        <a:pt x="366" y="730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Rectangle 65">
                  <a:extLst>
                    <a:ext uri="{FF2B5EF4-FFF2-40B4-BE49-F238E27FC236}">
                      <a16:creationId xmlns:a16="http://schemas.microsoft.com/office/drawing/2014/main" id="{5F106196-CDFA-4AEE-A376-FCE686B66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3" y="1574"/>
                  <a:ext cx="284" cy="28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66">
                  <a:extLst>
                    <a:ext uri="{FF2B5EF4-FFF2-40B4-BE49-F238E27FC236}">
                      <a16:creationId xmlns:a16="http://schemas.microsoft.com/office/drawing/2014/main" id="{B892C25F-0D74-4B51-B010-02B00544A1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00" y="1550"/>
                  <a:ext cx="330" cy="330"/>
                </a:xfrm>
                <a:custGeom>
                  <a:avLst/>
                  <a:gdLst>
                    <a:gd name="T0" fmla="*/ 282 w 1982"/>
                    <a:gd name="T1" fmla="*/ 1701 h 1982"/>
                    <a:gd name="T2" fmla="*/ 1701 w 1982"/>
                    <a:gd name="T3" fmla="*/ 1701 h 1982"/>
                    <a:gd name="T4" fmla="*/ 1701 w 1982"/>
                    <a:gd name="T5" fmla="*/ 281 h 1982"/>
                    <a:gd name="T6" fmla="*/ 282 w 1982"/>
                    <a:gd name="T7" fmla="*/ 281 h 1982"/>
                    <a:gd name="T8" fmla="*/ 282 w 1982"/>
                    <a:gd name="T9" fmla="*/ 1701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1"/>
                      </a:moveTo>
                      <a:lnTo>
                        <a:pt x="1701" y="1701"/>
                      </a:lnTo>
                      <a:lnTo>
                        <a:pt x="1701" y="281"/>
                      </a:lnTo>
                      <a:lnTo>
                        <a:pt x="282" y="281"/>
                      </a:lnTo>
                      <a:lnTo>
                        <a:pt x="282" y="1701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67">
                  <a:extLst>
                    <a:ext uri="{FF2B5EF4-FFF2-40B4-BE49-F238E27FC236}">
                      <a16:creationId xmlns:a16="http://schemas.microsoft.com/office/drawing/2014/main" id="{A5F39D68-EACC-4733-B19B-5A948E554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4" y="1627"/>
                  <a:ext cx="169" cy="179"/>
                </a:xfrm>
                <a:custGeom>
                  <a:avLst/>
                  <a:gdLst>
                    <a:gd name="T0" fmla="*/ 366 w 1013"/>
                    <a:gd name="T1" fmla="*/ 717 h 1069"/>
                    <a:gd name="T2" fmla="*/ 225 w 1013"/>
                    <a:gd name="T3" fmla="*/ 492 h 1069"/>
                    <a:gd name="T4" fmla="*/ 0 w 1013"/>
                    <a:gd name="T5" fmla="*/ 661 h 1069"/>
                    <a:gd name="T6" fmla="*/ 267 w 1013"/>
                    <a:gd name="T7" fmla="*/ 956 h 1069"/>
                    <a:gd name="T8" fmla="*/ 366 w 1013"/>
                    <a:gd name="T9" fmla="*/ 1069 h 1069"/>
                    <a:gd name="T10" fmla="*/ 436 w 1013"/>
                    <a:gd name="T11" fmla="*/ 956 h 1069"/>
                    <a:gd name="T12" fmla="*/ 1013 w 1013"/>
                    <a:gd name="T13" fmla="*/ 0 h 1069"/>
                    <a:gd name="T14" fmla="*/ 366 w 1013"/>
                    <a:gd name="T15" fmla="*/ 717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9">
                      <a:moveTo>
                        <a:pt x="366" y="717"/>
                      </a:moveTo>
                      <a:lnTo>
                        <a:pt x="225" y="492"/>
                      </a:lnTo>
                      <a:lnTo>
                        <a:pt x="0" y="661"/>
                      </a:lnTo>
                      <a:lnTo>
                        <a:pt x="267" y="956"/>
                      </a:lnTo>
                      <a:lnTo>
                        <a:pt x="366" y="1069"/>
                      </a:lnTo>
                      <a:lnTo>
                        <a:pt x="436" y="956"/>
                      </a:lnTo>
                      <a:lnTo>
                        <a:pt x="1013" y="0"/>
                      </a:lnTo>
                      <a:lnTo>
                        <a:pt x="366" y="717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Rectangle 68">
                  <a:extLst>
                    <a:ext uri="{FF2B5EF4-FFF2-40B4-BE49-F238E27FC236}">
                      <a16:creationId xmlns:a16="http://schemas.microsoft.com/office/drawing/2014/main" id="{E0598677-CDBC-4575-B7B3-D084E8E19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1620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Rectangle 69">
                  <a:extLst>
                    <a:ext uri="{FF2B5EF4-FFF2-40B4-BE49-F238E27FC236}">
                      <a16:creationId xmlns:a16="http://schemas.microsoft.com/office/drawing/2014/main" id="{D17B2C17-1DD0-4FDE-A37E-335574282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Rectangle 70">
                  <a:extLst>
                    <a:ext uri="{FF2B5EF4-FFF2-40B4-BE49-F238E27FC236}">
                      <a16:creationId xmlns:a16="http://schemas.microsoft.com/office/drawing/2014/main" id="{126C0B85-6686-4A54-B67D-CEA697CE37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8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C290A485-37DE-4E6B-AAC2-DB6C2CA945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1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Rectangle 72">
                  <a:extLst>
                    <a:ext uri="{FF2B5EF4-FFF2-40B4-BE49-F238E27FC236}">
                      <a16:creationId xmlns:a16="http://schemas.microsoft.com/office/drawing/2014/main" id="{3BB832DD-8942-4F80-9D51-04E2861982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2061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Rectangle 73">
                  <a:extLst>
                    <a:ext uri="{FF2B5EF4-FFF2-40B4-BE49-F238E27FC236}">
                      <a16:creationId xmlns:a16="http://schemas.microsoft.com/office/drawing/2014/main" id="{5B0A2035-8B2C-454F-BED4-BB300CE7E1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Rectangle 74">
                  <a:extLst>
                    <a:ext uri="{FF2B5EF4-FFF2-40B4-BE49-F238E27FC236}">
                      <a16:creationId xmlns:a16="http://schemas.microsoft.com/office/drawing/2014/main" id="{58C8973B-AB4F-4AE6-8D61-FE8013F1C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8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Rectangle 75">
                  <a:extLst>
                    <a:ext uri="{FF2B5EF4-FFF2-40B4-BE49-F238E27FC236}">
                      <a16:creationId xmlns:a16="http://schemas.microsoft.com/office/drawing/2014/main" id="{FEF26894-0AB5-4F2A-B1B9-7DF078A62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1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76">
                  <a:extLst>
                    <a:ext uri="{FF2B5EF4-FFF2-40B4-BE49-F238E27FC236}">
                      <a16:creationId xmlns:a16="http://schemas.microsoft.com/office/drawing/2014/main" id="{9C3F6552-CEC3-47B0-B3E3-92D06DFB83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0" y="1187"/>
                  <a:ext cx="293" cy="293"/>
                </a:xfrm>
                <a:custGeom>
                  <a:avLst/>
                  <a:gdLst>
                    <a:gd name="T0" fmla="*/ 1757 w 1757"/>
                    <a:gd name="T1" fmla="*/ 1756 h 1756"/>
                    <a:gd name="T2" fmla="*/ 1757 w 1757"/>
                    <a:gd name="T3" fmla="*/ 0 h 1756"/>
                    <a:gd name="T4" fmla="*/ 0 w 1757"/>
                    <a:gd name="T5" fmla="*/ 1756 h 1756"/>
                    <a:gd name="T6" fmla="*/ 1757 w 1757"/>
                    <a:gd name="T7" fmla="*/ 1756 h 1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57" h="1756">
                      <a:moveTo>
                        <a:pt x="1757" y="1756"/>
                      </a:moveTo>
                      <a:lnTo>
                        <a:pt x="1757" y="0"/>
                      </a:lnTo>
                      <a:lnTo>
                        <a:pt x="0" y="1756"/>
                      </a:lnTo>
                      <a:lnTo>
                        <a:pt x="1757" y="1756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Rectangle 77">
                  <a:extLst>
                    <a:ext uri="{FF2B5EF4-FFF2-40B4-BE49-F238E27FC236}">
                      <a16:creationId xmlns:a16="http://schemas.microsoft.com/office/drawing/2014/main" id="{30E4EB5D-F6C3-4C4C-991A-28CE5C3F2B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6" y="1311"/>
                  <a:ext cx="43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519633-6F3F-4E30-853D-281E82911A45}"/>
              </a:ext>
            </a:extLst>
          </p:cNvPr>
          <p:cNvGrpSpPr/>
          <p:nvPr/>
        </p:nvGrpSpPr>
        <p:grpSpPr>
          <a:xfrm>
            <a:off x="7945223" y="3009512"/>
            <a:ext cx="3015834" cy="2920852"/>
            <a:chOff x="7993381" y="3405752"/>
            <a:chExt cx="3015834" cy="292085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4FF64A-91E0-4ECB-8FFF-F1488115DBEE}"/>
                </a:ext>
              </a:extLst>
            </p:cNvPr>
            <p:cNvSpPr/>
            <p:nvPr/>
          </p:nvSpPr>
          <p:spPr>
            <a:xfrm>
              <a:off x="8237186" y="3858024"/>
              <a:ext cx="2772029" cy="18995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14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살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~ 21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살의 학생들</a:t>
              </a:r>
              <a:endParaRPr lang="en-US" altLang="ko-KR" sz="2000" b="1" dirty="0">
                <a:solidFill>
                  <a:srgbClr val="E7E6E6">
                    <a:lumMod val="50000"/>
                  </a:srgb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성비는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1:1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하나의 나이대에 약 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12</a:t>
              </a:r>
              <a:r>
                <a:rPr lang="ko-KR" altLang="en-US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명씩</a:t>
              </a:r>
              <a:r>
                <a:rPr lang="en-US" altLang="ko-KR" sz="2000" b="1" dirty="0">
                  <a:solidFill>
                    <a:srgbClr val="E7E6E6">
                      <a:lumMod val="50000"/>
                    </a:srgb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432BFFD-ED13-48B1-9F6D-50711F515AA9}"/>
                </a:ext>
              </a:extLst>
            </p:cNvPr>
            <p:cNvSpPr/>
            <p:nvPr/>
          </p:nvSpPr>
          <p:spPr>
            <a:xfrm>
              <a:off x="8237186" y="5746466"/>
              <a:ext cx="2772029" cy="580138"/>
            </a:xfrm>
            <a:prstGeom prst="rect">
              <a:avLst/>
            </a:prstGeom>
            <a:solidFill>
              <a:srgbClr val="2F5597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나이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성별</a:t>
              </a:r>
              <a:endParaRPr lang="en-US" altLang="ko-KR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A261E5E-B409-486E-A149-6FA453680827}"/>
                </a:ext>
              </a:extLst>
            </p:cNvPr>
            <p:cNvGrpSpPr/>
            <p:nvPr/>
          </p:nvGrpSpPr>
          <p:grpSpPr>
            <a:xfrm>
              <a:off x="7993381" y="3405752"/>
              <a:ext cx="834663" cy="834663"/>
              <a:chOff x="7981953" y="3453073"/>
              <a:chExt cx="834663" cy="83466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F6BF160-4DD4-449B-84BA-61455399FCEA}"/>
                  </a:ext>
                </a:extLst>
              </p:cNvPr>
              <p:cNvSpPr/>
              <p:nvPr/>
            </p:nvSpPr>
            <p:spPr>
              <a:xfrm>
                <a:off x="7981953" y="3453073"/>
                <a:ext cx="834663" cy="834663"/>
              </a:xfrm>
              <a:prstGeom prst="ellipse">
                <a:avLst/>
              </a:prstGeom>
              <a:solidFill>
                <a:srgbClr val="3C33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Group 41">
                <a:extLst>
                  <a:ext uri="{FF2B5EF4-FFF2-40B4-BE49-F238E27FC236}">
                    <a16:creationId xmlns:a16="http://schemas.microsoft.com/office/drawing/2014/main" id="{117F6CC1-B1A1-44F5-B1DF-0C6E80826A9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092777" y="3608832"/>
                <a:ext cx="503215" cy="503550"/>
                <a:chOff x="4388" y="2708"/>
                <a:chExt cx="1500" cy="1501"/>
              </a:xfrm>
            </p:grpSpPr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9405BD42-11DD-4AB2-92D7-2B0F40C8AF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88" y="2709"/>
                  <a:ext cx="750" cy="1500"/>
                </a:xfrm>
                <a:custGeom>
                  <a:avLst/>
                  <a:gdLst>
                    <a:gd name="T0" fmla="*/ 4501 w 4501"/>
                    <a:gd name="T1" fmla="*/ 282 h 9004"/>
                    <a:gd name="T2" fmla="*/ 3874 w 4501"/>
                    <a:gd name="T3" fmla="*/ 50 h 9004"/>
                    <a:gd name="T4" fmla="*/ 3769 w 4501"/>
                    <a:gd name="T5" fmla="*/ 353 h 9004"/>
                    <a:gd name="T6" fmla="*/ 3431 w 4501"/>
                    <a:gd name="T7" fmla="*/ 127 h 9004"/>
                    <a:gd name="T8" fmla="*/ 2729 w 4501"/>
                    <a:gd name="T9" fmla="*/ 675 h 9004"/>
                    <a:gd name="T10" fmla="*/ 2883 w 4501"/>
                    <a:gd name="T11" fmla="*/ 310 h 9004"/>
                    <a:gd name="T12" fmla="*/ 2729 w 4501"/>
                    <a:gd name="T13" fmla="*/ 675 h 9004"/>
                    <a:gd name="T14" fmla="*/ 2300 w 4501"/>
                    <a:gd name="T15" fmla="*/ 580 h 9004"/>
                    <a:gd name="T16" fmla="*/ 2402 w 4501"/>
                    <a:gd name="T17" fmla="*/ 843 h 9004"/>
                    <a:gd name="T18" fmla="*/ 1632 w 4501"/>
                    <a:gd name="T19" fmla="*/ 1042 h 9004"/>
                    <a:gd name="T20" fmla="*/ 1814 w 4501"/>
                    <a:gd name="T21" fmla="*/ 1253 h 9004"/>
                    <a:gd name="T22" fmla="*/ 1617 w 4501"/>
                    <a:gd name="T23" fmla="*/ 1421 h 9004"/>
                    <a:gd name="T24" fmla="*/ 886 w 4501"/>
                    <a:gd name="T25" fmla="*/ 1824 h 9004"/>
                    <a:gd name="T26" fmla="*/ 1069 w 4501"/>
                    <a:gd name="T27" fmla="*/ 2041 h 9004"/>
                    <a:gd name="T28" fmla="*/ 641 w 4501"/>
                    <a:gd name="T29" fmla="*/ 2188 h 9004"/>
                    <a:gd name="T30" fmla="*/ 820 w 4501"/>
                    <a:gd name="T31" fmla="*/ 2443 h 9004"/>
                    <a:gd name="T32" fmla="*/ 319 w 4501"/>
                    <a:gd name="T33" fmla="*/ 2833 h 9004"/>
                    <a:gd name="T34" fmla="*/ 631 w 4501"/>
                    <a:gd name="T35" fmla="*/ 2807 h 9004"/>
                    <a:gd name="T36" fmla="*/ 127 w 4501"/>
                    <a:gd name="T37" fmla="*/ 3447 h 9004"/>
                    <a:gd name="T38" fmla="*/ 464 w 4501"/>
                    <a:gd name="T39" fmla="*/ 3250 h 9004"/>
                    <a:gd name="T40" fmla="*/ 309 w 4501"/>
                    <a:gd name="T41" fmla="*/ 4052 h 9004"/>
                    <a:gd name="T42" fmla="*/ 351 w 4501"/>
                    <a:gd name="T43" fmla="*/ 3785 h 9004"/>
                    <a:gd name="T44" fmla="*/ 309 w 4501"/>
                    <a:gd name="T45" fmla="*/ 4052 h 9004"/>
                    <a:gd name="T46" fmla="*/ 282 w 4501"/>
                    <a:gd name="T47" fmla="*/ 4333 h 9004"/>
                    <a:gd name="T48" fmla="*/ 56 w 4501"/>
                    <a:gd name="T49" fmla="*/ 5191 h 9004"/>
                    <a:gd name="T50" fmla="*/ 309 w 4501"/>
                    <a:gd name="T51" fmla="*/ 4882 h 9004"/>
                    <a:gd name="T52" fmla="*/ 56 w 4501"/>
                    <a:gd name="T53" fmla="*/ 5191 h 9004"/>
                    <a:gd name="T54" fmla="*/ 98 w 4501"/>
                    <a:gd name="T55" fmla="*/ 5473 h 9004"/>
                    <a:gd name="T56" fmla="*/ 450 w 4501"/>
                    <a:gd name="T57" fmla="*/ 5684 h 9004"/>
                    <a:gd name="T58" fmla="*/ 283 w 4501"/>
                    <a:gd name="T59" fmla="*/ 6101 h 9004"/>
                    <a:gd name="T60" fmla="*/ 603 w 4501"/>
                    <a:gd name="T61" fmla="*/ 6127 h 9004"/>
                    <a:gd name="T62" fmla="*/ 593 w 4501"/>
                    <a:gd name="T63" fmla="*/ 6746 h 9004"/>
                    <a:gd name="T64" fmla="*/ 809 w 4501"/>
                    <a:gd name="T65" fmla="*/ 6549 h 9004"/>
                    <a:gd name="T66" fmla="*/ 928 w 4501"/>
                    <a:gd name="T67" fmla="*/ 7233 h 9004"/>
                    <a:gd name="T68" fmla="*/ 1068 w 4501"/>
                    <a:gd name="T69" fmla="*/ 6947 h 9004"/>
                    <a:gd name="T70" fmla="*/ 1350 w 4501"/>
                    <a:gd name="T71" fmla="*/ 7723 h 9004"/>
                    <a:gd name="T72" fmla="*/ 1364 w 4501"/>
                    <a:gd name="T73" fmla="*/ 7330 h 9004"/>
                    <a:gd name="T74" fmla="*/ 1350 w 4501"/>
                    <a:gd name="T75" fmla="*/ 7723 h 9004"/>
                    <a:gd name="T76" fmla="*/ 1575 w 4501"/>
                    <a:gd name="T77" fmla="*/ 7921 h 9004"/>
                    <a:gd name="T78" fmla="*/ 2278 w 4501"/>
                    <a:gd name="T79" fmla="*/ 8413 h 9004"/>
                    <a:gd name="T80" fmla="*/ 2180 w 4501"/>
                    <a:gd name="T81" fmla="*/ 8019 h 9004"/>
                    <a:gd name="T82" fmla="*/ 2419 w 4501"/>
                    <a:gd name="T83" fmla="*/ 8160 h 9004"/>
                    <a:gd name="T84" fmla="*/ 2597 w 4501"/>
                    <a:gd name="T85" fmla="*/ 8598 h 9004"/>
                    <a:gd name="T86" fmla="*/ 2848 w 4501"/>
                    <a:gd name="T87" fmla="*/ 8397 h 9004"/>
                    <a:gd name="T88" fmla="*/ 3207 w 4501"/>
                    <a:gd name="T89" fmla="*/ 8820 h 9004"/>
                    <a:gd name="T90" fmla="*/ 3418 w 4501"/>
                    <a:gd name="T91" fmla="*/ 8596 h 9004"/>
                    <a:gd name="T92" fmla="*/ 3642 w 4501"/>
                    <a:gd name="T93" fmla="*/ 8920 h 9004"/>
                    <a:gd name="T94" fmla="*/ 3924 w 4501"/>
                    <a:gd name="T95" fmla="*/ 8962 h 9004"/>
                    <a:gd name="T96" fmla="*/ 4206 w 4501"/>
                    <a:gd name="T97" fmla="*/ 8989 h 9004"/>
                    <a:gd name="T98" fmla="*/ 4486 w 4501"/>
                    <a:gd name="T99" fmla="*/ 8722 h 9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501" h="9004">
                      <a:moveTo>
                        <a:pt x="4304" y="282"/>
                      </a:moveTo>
                      <a:lnTo>
                        <a:pt x="4290" y="0"/>
                      </a:lnTo>
                      <a:lnTo>
                        <a:pt x="4501" y="0"/>
                      </a:lnTo>
                      <a:lnTo>
                        <a:pt x="4501" y="282"/>
                      </a:lnTo>
                      <a:lnTo>
                        <a:pt x="4304" y="282"/>
                      </a:lnTo>
                      <a:close/>
                      <a:moveTo>
                        <a:pt x="3769" y="353"/>
                      </a:moveTo>
                      <a:lnTo>
                        <a:pt x="3727" y="71"/>
                      </a:lnTo>
                      <a:lnTo>
                        <a:pt x="3874" y="50"/>
                      </a:lnTo>
                      <a:lnTo>
                        <a:pt x="4008" y="29"/>
                      </a:lnTo>
                      <a:lnTo>
                        <a:pt x="4037" y="310"/>
                      </a:lnTo>
                      <a:lnTo>
                        <a:pt x="3896" y="331"/>
                      </a:lnTo>
                      <a:lnTo>
                        <a:pt x="3769" y="353"/>
                      </a:lnTo>
                      <a:close/>
                      <a:moveTo>
                        <a:pt x="3235" y="479"/>
                      </a:moveTo>
                      <a:lnTo>
                        <a:pt x="3151" y="211"/>
                      </a:lnTo>
                      <a:lnTo>
                        <a:pt x="3291" y="169"/>
                      </a:lnTo>
                      <a:lnTo>
                        <a:pt x="3431" y="127"/>
                      </a:lnTo>
                      <a:lnTo>
                        <a:pt x="3502" y="395"/>
                      </a:lnTo>
                      <a:lnTo>
                        <a:pt x="3368" y="437"/>
                      </a:lnTo>
                      <a:lnTo>
                        <a:pt x="3235" y="479"/>
                      </a:lnTo>
                      <a:close/>
                      <a:moveTo>
                        <a:pt x="2729" y="675"/>
                      </a:moveTo>
                      <a:lnTo>
                        <a:pt x="2616" y="422"/>
                      </a:lnTo>
                      <a:lnTo>
                        <a:pt x="2681" y="391"/>
                      </a:lnTo>
                      <a:lnTo>
                        <a:pt x="2819" y="333"/>
                      </a:lnTo>
                      <a:lnTo>
                        <a:pt x="2883" y="310"/>
                      </a:lnTo>
                      <a:lnTo>
                        <a:pt x="2982" y="564"/>
                      </a:lnTo>
                      <a:lnTo>
                        <a:pt x="2919" y="593"/>
                      </a:lnTo>
                      <a:lnTo>
                        <a:pt x="2792" y="646"/>
                      </a:lnTo>
                      <a:lnTo>
                        <a:pt x="2729" y="675"/>
                      </a:lnTo>
                      <a:close/>
                      <a:moveTo>
                        <a:pt x="2250" y="929"/>
                      </a:moveTo>
                      <a:lnTo>
                        <a:pt x="2110" y="690"/>
                      </a:lnTo>
                      <a:lnTo>
                        <a:pt x="2173" y="649"/>
                      </a:lnTo>
                      <a:lnTo>
                        <a:pt x="2300" y="580"/>
                      </a:lnTo>
                      <a:lnTo>
                        <a:pt x="2363" y="549"/>
                      </a:lnTo>
                      <a:lnTo>
                        <a:pt x="2503" y="802"/>
                      </a:lnTo>
                      <a:lnTo>
                        <a:pt x="2467" y="814"/>
                      </a:lnTo>
                      <a:lnTo>
                        <a:pt x="2402" y="843"/>
                      </a:lnTo>
                      <a:lnTo>
                        <a:pt x="2312" y="896"/>
                      </a:lnTo>
                      <a:lnTo>
                        <a:pt x="2250" y="929"/>
                      </a:lnTo>
                      <a:close/>
                      <a:moveTo>
                        <a:pt x="1814" y="1253"/>
                      </a:moveTo>
                      <a:lnTo>
                        <a:pt x="1632" y="1042"/>
                      </a:lnTo>
                      <a:lnTo>
                        <a:pt x="1744" y="950"/>
                      </a:lnTo>
                      <a:lnTo>
                        <a:pt x="1857" y="859"/>
                      </a:lnTo>
                      <a:lnTo>
                        <a:pt x="2025" y="1084"/>
                      </a:lnTo>
                      <a:lnTo>
                        <a:pt x="1814" y="1253"/>
                      </a:lnTo>
                      <a:close/>
                      <a:moveTo>
                        <a:pt x="1421" y="1619"/>
                      </a:moveTo>
                      <a:lnTo>
                        <a:pt x="1210" y="1421"/>
                      </a:lnTo>
                      <a:lnTo>
                        <a:pt x="1421" y="1210"/>
                      </a:lnTo>
                      <a:lnTo>
                        <a:pt x="1617" y="1421"/>
                      </a:lnTo>
                      <a:lnTo>
                        <a:pt x="1421" y="1619"/>
                      </a:lnTo>
                      <a:close/>
                      <a:moveTo>
                        <a:pt x="1069" y="2041"/>
                      </a:moveTo>
                      <a:lnTo>
                        <a:pt x="844" y="1886"/>
                      </a:lnTo>
                      <a:lnTo>
                        <a:pt x="886" y="1824"/>
                      </a:lnTo>
                      <a:lnTo>
                        <a:pt x="976" y="1714"/>
                      </a:lnTo>
                      <a:lnTo>
                        <a:pt x="1026" y="1661"/>
                      </a:lnTo>
                      <a:lnTo>
                        <a:pt x="1237" y="1830"/>
                      </a:lnTo>
                      <a:lnTo>
                        <a:pt x="1069" y="2041"/>
                      </a:lnTo>
                      <a:close/>
                      <a:moveTo>
                        <a:pt x="788" y="2505"/>
                      </a:moveTo>
                      <a:lnTo>
                        <a:pt x="535" y="2378"/>
                      </a:lnTo>
                      <a:lnTo>
                        <a:pt x="568" y="2315"/>
                      </a:lnTo>
                      <a:lnTo>
                        <a:pt x="641" y="2188"/>
                      </a:lnTo>
                      <a:lnTo>
                        <a:pt x="675" y="2125"/>
                      </a:lnTo>
                      <a:lnTo>
                        <a:pt x="915" y="2279"/>
                      </a:lnTo>
                      <a:lnTo>
                        <a:pt x="883" y="2332"/>
                      </a:lnTo>
                      <a:lnTo>
                        <a:pt x="820" y="2443"/>
                      </a:lnTo>
                      <a:lnTo>
                        <a:pt x="788" y="2505"/>
                      </a:lnTo>
                      <a:close/>
                      <a:moveTo>
                        <a:pt x="562" y="2997"/>
                      </a:moveTo>
                      <a:lnTo>
                        <a:pt x="295" y="2898"/>
                      </a:lnTo>
                      <a:lnTo>
                        <a:pt x="319" y="2833"/>
                      </a:lnTo>
                      <a:lnTo>
                        <a:pt x="377" y="2696"/>
                      </a:lnTo>
                      <a:lnTo>
                        <a:pt x="408" y="2631"/>
                      </a:lnTo>
                      <a:lnTo>
                        <a:pt x="661" y="2743"/>
                      </a:lnTo>
                      <a:lnTo>
                        <a:pt x="631" y="2807"/>
                      </a:lnTo>
                      <a:lnTo>
                        <a:pt x="583" y="2933"/>
                      </a:lnTo>
                      <a:lnTo>
                        <a:pt x="562" y="2997"/>
                      </a:lnTo>
                      <a:close/>
                      <a:moveTo>
                        <a:pt x="393" y="3518"/>
                      </a:moveTo>
                      <a:lnTo>
                        <a:pt x="127" y="3447"/>
                      </a:lnTo>
                      <a:lnTo>
                        <a:pt x="146" y="3375"/>
                      </a:lnTo>
                      <a:lnTo>
                        <a:pt x="177" y="3238"/>
                      </a:lnTo>
                      <a:lnTo>
                        <a:pt x="197" y="3165"/>
                      </a:lnTo>
                      <a:lnTo>
                        <a:pt x="464" y="3250"/>
                      </a:lnTo>
                      <a:lnTo>
                        <a:pt x="445" y="3323"/>
                      </a:lnTo>
                      <a:lnTo>
                        <a:pt x="414" y="3454"/>
                      </a:lnTo>
                      <a:lnTo>
                        <a:pt x="393" y="3518"/>
                      </a:lnTo>
                      <a:close/>
                      <a:moveTo>
                        <a:pt x="309" y="4052"/>
                      </a:moveTo>
                      <a:lnTo>
                        <a:pt x="28" y="4024"/>
                      </a:lnTo>
                      <a:lnTo>
                        <a:pt x="50" y="3876"/>
                      </a:lnTo>
                      <a:lnTo>
                        <a:pt x="71" y="3742"/>
                      </a:lnTo>
                      <a:lnTo>
                        <a:pt x="351" y="3785"/>
                      </a:lnTo>
                      <a:lnTo>
                        <a:pt x="332" y="3856"/>
                      </a:lnTo>
                      <a:lnTo>
                        <a:pt x="315" y="3957"/>
                      </a:lnTo>
                      <a:lnTo>
                        <a:pt x="310" y="4020"/>
                      </a:lnTo>
                      <a:lnTo>
                        <a:pt x="309" y="4052"/>
                      </a:lnTo>
                      <a:close/>
                      <a:moveTo>
                        <a:pt x="0" y="4600"/>
                      </a:moveTo>
                      <a:lnTo>
                        <a:pt x="0" y="4502"/>
                      </a:lnTo>
                      <a:lnTo>
                        <a:pt x="0" y="4320"/>
                      </a:lnTo>
                      <a:lnTo>
                        <a:pt x="282" y="4333"/>
                      </a:lnTo>
                      <a:lnTo>
                        <a:pt x="282" y="4502"/>
                      </a:lnTo>
                      <a:lnTo>
                        <a:pt x="282" y="4600"/>
                      </a:lnTo>
                      <a:lnTo>
                        <a:pt x="0" y="4600"/>
                      </a:lnTo>
                      <a:close/>
                      <a:moveTo>
                        <a:pt x="56" y="5191"/>
                      </a:moveTo>
                      <a:lnTo>
                        <a:pt x="45" y="5117"/>
                      </a:lnTo>
                      <a:lnTo>
                        <a:pt x="30" y="4975"/>
                      </a:lnTo>
                      <a:lnTo>
                        <a:pt x="28" y="4910"/>
                      </a:lnTo>
                      <a:lnTo>
                        <a:pt x="309" y="4882"/>
                      </a:lnTo>
                      <a:lnTo>
                        <a:pt x="319" y="4947"/>
                      </a:lnTo>
                      <a:lnTo>
                        <a:pt x="329" y="5085"/>
                      </a:lnTo>
                      <a:lnTo>
                        <a:pt x="338" y="5149"/>
                      </a:lnTo>
                      <a:lnTo>
                        <a:pt x="56" y="5191"/>
                      </a:lnTo>
                      <a:close/>
                      <a:moveTo>
                        <a:pt x="169" y="5754"/>
                      </a:moveTo>
                      <a:lnTo>
                        <a:pt x="148" y="5682"/>
                      </a:lnTo>
                      <a:lnTo>
                        <a:pt x="111" y="5545"/>
                      </a:lnTo>
                      <a:lnTo>
                        <a:pt x="98" y="5473"/>
                      </a:lnTo>
                      <a:lnTo>
                        <a:pt x="380" y="5417"/>
                      </a:lnTo>
                      <a:lnTo>
                        <a:pt x="392" y="5481"/>
                      </a:lnTo>
                      <a:lnTo>
                        <a:pt x="429" y="5618"/>
                      </a:lnTo>
                      <a:lnTo>
                        <a:pt x="450" y="5684"/>
                      </a:lnTo>
                      <a:lnTo>
                        <a:pt x="169" y="5754"/>
                      </a:lnTo>
                      <a:close/>
                      <a:moveTo>
                        <a:pt x="366" y="6303"/>
                      </a:moveTo>
                      <a:lnTo>
                        <a:pt x="335" y="6238"/>
                      </a:lnTo>
                      <a:lnTo>
                        <a:pt x="283" y="6101"/>
                      </a:lnTo>
                      <a:lnTo>
                        <a:pt x="253" y="6035"/>
                      </a:lnTo>
                      <a:lnTo>
                        <a:pt x="520" y="5937"/>
                      </a:lnTo>
                      <a:lnTo>
                        <a:pt x="551" y="6000"/>
                      </a:lnTo>
                      <a:lnTo>
                        <a:pt x="603" y="6127"/>
                      </a:lnTo>
                      <a:lnTo>
                        <a:pt x="633" y="6190"/>
                      </a:lnTo>
                      <a:lnTo>
                        <a:pt x="366" y="6303"/>
                      </a:lnTo>
                      <a:close/>
                      <a:moveTo>
                        <a:pt x="633" y="6810"/>
                      </a:moveTo>
                      <a:lnTo>
                        <a:pt x="593" y="6746"/>
                      </a:lnTo>
                      <a:lnTo>
                        <a:pt x="524" y="6620"/>
                      </a:lnTo>
                      <a:lnTo>
                        <a:pt x="493" y="6556"/>
                      </a:lnTo>
                      <a:lnTo>
                        <a:pt x="746" y="6430"/>
                      </a:lnTo>
                      <a:lnTo>
                        <a:pt x="809" y="6549"/>
                      </a:lnTo>
                      <a:lnTo>
                        <a:pt x="872" y="6668"/>
                      </a:lnTo>
                      <a:lnTo>
                        <a:pt x="633" y="6810"/>
                      </a:lnTo>
                      <a:close/>
                      <a:moveTo>
                        <a:pt x="970" y="7287"/>
                      </a:moveTo>
                      <a:lnTo>
                        <a:pt x="928" y="7233"/>
                      </a:lnTo>
                      <a:lnTo>
                        <a:pt x="844" y="7111"/>
                      </a:lnTo>
                      <a:lnTo>
                        <a:pt x="802" y="7048"/>
                      </a:lnTo>
                      <a:lnTo>
                        <a:pt x="1026" y="6894"/>
                      </a:lnTo>
                      <a:lnTo>
                        <a:pt x="1068" y="6947"/>
                      </a:lnTo>
                      <a:lnTo>
                        <a:pt x="1141" y="7057"/>
                      </a:lnTo>
                      <a:lnTo>
                        <a:pt x="1181" y="7119"/>
                      </a:lnTo>
                      <a:lnTo>
                        <a:pt x="970" y="7287"/>
                      </a:lnTo>
                      <a:close/>
                      <a:moveTo>
                        <a:pt x="1350" y="7723"/>
                      </a:moveTo>
                      <a:lnTo>
                        <a:pt x="1297" y="7670"/>
                      </a:lnTo>
                      <a:lnTo>
                        <a:pt x="1197" y="7565"/>
                      </a:lnTo>
                      <a:lnTo>
                        <a:pt x="1153" y="7512"/>
                      </a:lnTo>
                      <a:lnTo>
                        <a:pt x="1364" y="7330"/>
                      </a:lnTo>
                      <a:lnTo>
                        <a:pt x="1408" y="7380"/>
                      </a:lnTo>
                      <a:lnTo>
                        <a:pt x="1503" y="7475"/>
                      </a:lnTo>
                      <a:lnTo>
                        <a:pt x="1547" y="7527"/>
                      </a:lnTo>
                      <a:lnTo>
                        <a:pt x="1350" y="7723"/>
                      </a:lnTo>
                      <a:close/>
                      <a:moveTo>
                        <a:pt x="1801" y="8103"/>
                      </a:moveTo>
                      <a:lnTo>
                        <a:pt x="1746" y="8061"/>
                      </a:lnTo>
                      <a:lnTo>
                        <a:pt x="1630" y="7971"/>
                      </a:lnTo>
                      <a:lnTo>
                        <a:pt x="1575" y="7921"/>
                      </a:lnTo>
                      <a:lnTo>
                        <a:pt x="1758" y="7709"/>
                      </a:lnTo>
                      <a:lnTo>
                        <a:pt x="1969" y="7878"/>
                      </a:lnTo>
                      <a:lnTo>
                        <a:pt x="1801" y="8103"/>
                      </a:lnTo>
                      <a:close/>
                      <a:moveTo>
                        <a:pt x="2278" y="8413"/>
                      </a:moveTo>
                      <a:lnTo>
                        <a:pt x="2215" y="8379"/>
                      </a:lnTo>
                      <a:lnTo>
                        <a:pt x="2089" y="8300"/>
                      </a:lnTo>
                      <a:lnTo>
                        <a:pt x="2025" y="8258"/>
                      </a:lnTo>
                      <a:lnTo>
                        <a:pt x="2180" y="8019"/>
                      </a:lnTo>
                      <a:lnTo>
                        <a:pt x="2207" y="8040"/>
                      </a:lnTo>
                      <a:lnTo>
                        <a:pt x="2264" y="8078"/>
                      </a:lnTo>
                      <a:lnTo>
                        <a:pt x="2355" y="8128"/>
                      </a:lnTo>
                      <a:lnTo>
                        <a:pt x="2419" y="8160"/>
                      </a:lnTo>
                      <a:lnTo>
                        <a:pt x="2278" y="8413"/>
                      </a:lnTo>
                      <a:close/>
                      <a:moveTo>
                        <a:pt x="2799" y="8680"/>
                      </a:moveTo>
                      <a:lnTo>
                        <a:pt x="2734" y="8651"/>
                      </a:lnTo>
                      <a:lnTo>
                        <a:pt x="2597" y="8598"/>
                      </a:lnTo>
                      <a:lnTo>
                        <a:pt x="2532" y="8567"/>
                      </a:lnTo>
                      <a:lnTo>
                        <a:pt x="2658" y="8314"/>
                      </a:lnTo>
                      <a:lnTo>
                        <a:pt x="2722" y="8345"/>
                      </a:lnTo>
                      <a:lnTo>
                        <a:pt x="2848" y="8397"/>
                      </a:lnTo>
                      <a:lnTo>
                        <a:pt x="2911" y="8427"/>
                      </a:lnTo>
                      <a:lnTo>
                        <a:pt x="2799" y="8680"/>
                      </a:lnTo>
                      <a:close/>
                      <a:moveTo>
                        <a:pt x="3347" y="8863"/>
                      </a:moveTo>
                      <a:lnTo>
                        <a:pt x="3207" y="8820"/>
                      </a:lnTo>
                      <a:lnTo>
                        <a:pt x="3066" y="8778"/>
                      </a:lnTo>
                      <a:lnTo>
                        <a:pt x="3151" y="8511"/>
                      </a:lnTo>
                      <a:lnTo>
                        <a:pt x="3277" y="8554"/>
                      </a:lnTo>
                      <a:lnTo>
                        <a:pt x="3418" y="8596"/>
                      </a:lnTo>
                      <a:lnTo>
                        <a:pt x="3347" y="8863"/>
                      </a:lnTo>
                      <a:close/>
                      <a:moveTo>
                        <a:pt x="3924" y="8962"/>
                      </a:moveTo>
                      <a:lnTo>
                        <a:pt x="3776" y="8941"/>
                      </a:lnTo>
                      <a:lnTo>
                        <a:pt x="3642" y="8920"/>
                      </a:lnTo>
                      <a:lnTo>
                        <a:pt x="3699" y="8638"/>
                      </a:lnTo>
                      <a:lnTo>
                        <a:pt x="3832" y="8659"/>
                      </a:lnTo>
                      <a:lnTo>
                        <a:pt x="3966" y="8680"/>
                      </a:lnTo>
                      <a:lnTo>
                        <a:pt x="3924" y="8962"/>
                      </a:lnTo>
                      <a:close/>
                      <a:moveTo>
                        <a:pt x="4501" y="9004"/>
                      </a:moveTo>
                      <a:lnTo>
                        <a:pt x="4427" y="9004"/>
                      </a:lnTo>
                      <a:lnTo>
                        <a:pt x="4280" y="8999"/>
                      </a:lnTo>
                      <a:lnTo>
                        <a:pt x="4206" y="8989"/>
                      </a:lnTo>
                      <a:lnTo>
                        <a:pt x="4219" y="8709"/>
                      </a:lnTo>
                      <a:lnTo>
                        <a:pt x="4285" y="8710"/>
                      </a:lnTo>
                      <a:lnTo>
                        <a:pt x="4422" y="8720"/>
                      </a:lnTo>
                      <a:lnTo>
                        <a:pt x="4486" y="8722"/>
                      </a:lnTo>
                      <a:lnTo>
                        <a:pt x="4486" y="9004"/>
                      </a:lnTo>
                      <a:lnTo>
                        <a:pt x="4501" y="9004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Rectangle 43">
                  <a:extLst>
                    <a:ext uri="{FF2B5EF4-FFF2-40B4-BE49-F238E27FC236}">
                      <a16:creationId xmlns:a16="http://schemas.microsoft.com/office/drawing/2014/main" id="{DE22D776-C56E-4185-A85B-C12A19812F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" y="3806"/>
                  <a:ext cx="471" cy="2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EFD59B76-7F14-457A-B7AF-D7450EBF95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22" y="3782"/>
                  <a:ext cx="518" cy="277"/>
                </a:xfrm>
                <a:custGeom>
                  <a:avLst/>
                  <a:gdLst>
                    <a:gd name="T0" fmla="*/ 282 w 3109"/>
                    <a:gd name="T1" fmla="*/ 1379 h 1660"/>
                    <a:gd name="T2" fmla="*/ 2827 w 3109"/>
                    <a:gd name="T3" fmla="*/ 1379 h 1660"/>
                    <a:gd name="T4" fmla="*/ 2827 w 3109"/>
                    <a:gd name="T5" fmla="*/ 267 h 1660"/>
                    <a:gd name="T6" fmla="*/ 282 w 3109"/>
                    <a:gd name="T7" fmla="*/ 267 h 1660"/>
                    <a:gd name="T8" fmla="*/ 282 w 3109"/>
                    <a:gd name="T9" fmla="*/ 1379 h 1660"/>
                    <a:gd name="T10" fmla="*/ 3109 w 3109"/>
                    <a:gd name="T11" fmla="*/ 1660 h 1660"/>
                    <a:gd name="T12" fmla="*/ 0 w 3109"/>
                    <a:gd name="T13" fmla="*/ 1660 h 1660"/>
                    <a:gd name="T14" fmla="*/ 0 w 3109"/>
                    <a:gd name="T15" fmla="*/ 0 h 1660"/>
                    <a:gd name="T16" fmla="*/ 3109 w 3109"/>
                    <a:gd name="T17" fmla="*/ 0 h 1660"/>
                    <a:gd name="T18" fmla="*/ 3109 w 3109"/>
                    <a:gd name="T19" fmla="*/ 1660 h 1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09" h="1660">
                      <a:moveTo>
                        <a:pt x="282" y="1379"/>
                      </a:moveTo>
                      <a:lnTo>
                        <a:pt x="2827" y="1379"/>
                      </a:lnTo>
                      <a:lnTo>
                        <a:pt x="2827" y="267"/>
                      </a:lnTo>
                      <a:lnTo>
                        <a:pt x="282" y="267"/>
                      </a:lnTo>
                      <a:lnTo>
                        <a:pt x="282" y="1379"/>
                      </a:lnTo>
                      <a:close/>
                      <a:moveTo>
                        <a:pt x="3109" y="1660"/>
                      </a:moveTo>
                      <a:lnTo>
                        <a:pt x="0" y="1660"/>
                      </a:lnTo>
                      <a:lnTo>
                        <a:pt x="0" y="0"/>
                      </a:lnTo>
                      <a:lnTo>
                        <a:pt x="3109" y="0"/>
                      </a:lnTo>
                      <a:lnTo>
                        <a:pt x="3109" y="166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45">
                  <a:extLst>
                    <a:ext uri="{FF2B5EF4-FFF2-40B4-BE49-F238E27FC236}">
                      <a16:creationId xmlns:a16="http://schemas.microsoft.com/office/drawing/2014/main" id="{86B400F0-2A2B-4ED5-9CF4-E098520887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2" y="4043"/>
                  <a:ext cx="295" cy="143"/>
                </a:xfrm>
                <a:custGeom>
                  <a:avLst/>
                  <a:gdLst>
                    <a:gd name="T0" fmla="*/ 1772 w 1772"/>
                    <a:gd name="T1" fmla="*/ 0 h 858"/>
                    <a:gd name="T2" fmla="*/ 0 w 1772"/>
                    <a:gd name="T3" fmla="*/ 0 h 858"/>
                    <a:gd name="T4" fmla="*/ 0 w 1772"/>
                    <a:gd name="T5" fmla="*/ 422 h 858"/>
                    <a:gd name="T6" fmla="*/ 1 w 1772"/>
                    <a:gd name="T7" fmla="*/ 466 h 858"/>
                    <a:gd name="T8" fmla="*/ 19 w 1772"/>
                    <a:gd name="T9" fmla="*/ 552 h 858"/>
                    <a:gd name="T10" fmla="*/ 53 w 1772"/>
                    <a:gd name="T11" fmla="*/ 630 h 858"/>
                    <a:gd name="T12" fmla="*/ 99 w 1772"/>
                    <a:gd name="T13" fmla="*/ 699 h 858"/>
                    <a:gd name="T14" fmla="*/ 160 w 1772"/>
                    <a:gd name="T15" fmla="*/ 759 h 858"/>
                    <a:gd name="T16" fmla="*/ 229 w 1772"/>
                    <a:gd name="T17" fmla="*/ 806 h 858"/>
                    <a:gd name="T18" fmla="*/ 307 w 1772"/>
                    <a:gd name="T19" fmla="*/ 839 h 858"/>
                    <a:gd name="T20" fmla="*/ 392 w 1772"/>
                    <a:gd name="T21" fmla="*/ 857 h 858"/>
                    <a:gd name="T22" fmla="*/ 436 w 1772"/>
                    <a:gd name="T23" fmla="*/ 858 h 858"/>
                    <a:gd name="T24" fmla="*/ 1322 w 1772"/>
                    <a:gd name="T25" fmla="*/ 858 h 858"/>
                    <a:gd name="T26" fmla="*/ 1367 w 1772"/>
                    <a:gd name="T27" fmla="*/ 857 h 858"/>
                    <a:gd name="T28" fmla="*/ 1452 w 1772"/>
                    <a:gd name="T29" fmla="*/ 839 h 858"/>
                    <a:gd name="T30" fmla="*/ 1530 w 1772"/>
                    <a:gd name="T31" fmla="*/ 806 h 858"/>
                    <a:gd name="T32" fmla="*/ 1599 w 1772"/>
                    <a:gd name="T33" fmla="*/ 759 h 858"/>
                    <a:gd name="T34" fmla="*/ 1659 w 1772"/>
                    <a:gd name="T35" fmla="*/ 699 h 858"/>
                    <a:gd name="T36" fmla="*/ 1706 w 1772"/>
                    <a:gd name="T37" fmla="*/ 630 h 858"/>
                    <a:gd name="T38" fmla="*/ 1740 w 1772"/>
                    <a:gd name="T39" fmla="*/ 552 h 858"/>
                    <a:gd name="T40" fmla="*/ 1757 w 1772"/>
                    <a:gd name="T41" fmla="*/ 466 h 858"/>
                    <a:gd name="T42" fmla="*/ 1759 w 1772"/>
                    <a:gd name="T43" fmla="*/ 422 h 858"/>
                    <a:gd name="T44" fmla="*/ 1759 w 1772"/>
                    <a:gd name="T45" fmla="*/ 0 h 858"/>
                    <a:gd name="T46" fmla="*/ 1772 w 1772"/>
                    <a:gd name="T47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72" h="858">
                      <a:moveTo>
                        <a:pt x="1772" y="0"/>
                      </a:moveTo>
                      <a:lnTo>
                        <a:pt x="0" y="0"/>
                      </a:lnTo>
                      <a:lnTo>
                        <a:pt x="0" y="422"/>
                      </a:lnTo>
                      <a:lnTo>
                        <a:pt x="1" y="466"/>
                      </a:lnTo>
                      <a:lnTo>
                        <a:pt x="19" y="552"/>
                      </a:lnTo>
                      <a:lnTo>
                        <a:pt x="53" y="630"/>
                      </a:lnTo>
                      <a:lnTo>
                        <a:pt x="99" y="699"/>
                      </a:lnTo>
                      <a:lnTo>
                        <a:pt x="160" y="759"/>
                      </a:lnTo>
                      <a:lnTo>
                        <a:pt x="229" y="806"/>
                      </a:lnTo>
                      <a:lnTo>
                        <a:pt x="307" y="839"/>
                      </a:lnTo>
                      <a:lnTo>
                        <a:pt x="392" y="857"/>
                      </a:lnTo>
                      <a:lnTo>
                        <a:pt x="436" y="858"/>
                      </a:lnTo>
                      <a:lnTo>
                        <a:pt x="1322" y="858"/>
                      </a:lnTo>
                      <a:lnTo>
                        <a:pt x="1367" y="857"/>
                      </a:lnTo>
                      <a:lnTo>
                        <a:pt x="1452" y="839"/>
                      </a:lnTo>
                      <a:lnTo>
                        <a:pt x="1530" y="806"/>
                      </a:lnTo>
                      <a:lnTo>
                        <a:pt x="1599" y="759"/>
                      </a:lnTo>
                      <a:lnTo>
                        <a:pt x="1659" y="699"/>
                      </a:lnTo>
                      <a:lnTo>
                        <a:pt x="1706" y="630"/>
                      </a:lnTo>
                      <a:lnTo>
                        <a:pt x="1740" y="552"/>
                      </a:lnTo>
                      <a:lnTo>
                        <a:pt x="1757" y="466"/>
                      </a:lnTo>
                      <a:lnTo>
                        <a:pt x="1759" y="422"/>
                      </a:lnTo>
                      <a:lnTo>
                        <a:pt x="1759" y="0"/>
                      </a:lnTo>
                      <a:lnTo>
                        <a:pt x="17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46">
                  <a:extLst>
                    <a:ext uri="{FF2B5EF4-FFF2-40B4-BE49-F238E27FC236}">
                      <a16:creationId xmlns:a16="http://schemas.microsoft.com/office/drawing/2014/main" id="{AA0FF387-92E6-438C-9026-F32DF2D61F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1" y="4019"/>
                  <a:ext cx="342" cy="190"/>
                </a:xfrm>
                <a:custGeom>
                  <a:avLst/>
                  <a:gdLst>
                    <a:gd name="T0" fmla="*/ 267 w 2054"/>
                    <a:gd name="T1" fmla="*/ 280 h 1139"/>
                    <a:gd name="T2" fmla="*/ 267 w 2054"/>
                    <a:gd name="T3" fmla="*/ 562 h 1139"/>
                    <a:gd name="T4" fmla="*/ 268 w 2054"/>
                    <a:gd name="T5" fmla="*/ 594 h 1139"/>
                    <a:gd name="T6" fmla="*/ 280 w 2054"/>
                    <a:gd name="T7" fmla="*/ 652 h 1139"/>
                    <a:gd name="T8" fmla="*/ 304 w 2054"/>
                    <a:gd name="T9" fmla="*/ 705 h 1139"/>
                    <a:gd name="T10" fmla="*/ 337 w 2054"/>
                    <a:gd name="T11" fmla="*/ 753 h 1139"/>
                    <a:gd name="T12" fmla="*/ 377 w 2054"/>
                    <a:gd name="T13" fmla="*/ 792 h 1139"/>
                    <a:gd name="T14" fmla="*/ 425 w 2054"/>
                    <a:gd name="T15" fmla="*/ 824 h 1139"/>
                    <a:gd name="T16" fmla="*/ 478 w 2054"/>
                    <a:gd name="T17" fmla="*/ 845 h 1139"/>
                    <a:gd name="T18" fmla="*/ 533 w 2054"/>
                    <a:gd name="T19" fmla="*/ 856 h 1139"/>
                    <a:gd name="T20" fmla="*/ 562 w 2054"/>
                    <a:gd name="T21" fmla="*/ 857 h 1139"/>
                    <a:gd name="T22" fmla="*/ 1448 w 2054"/>
                    <a:gd name="T23" fmla="*/ 857 h 1139"/>
                    <a:gd name="T24" fmla="*/ 1480 w 2054"/>
                    <a:gd name="T25" fmla="*/ 856 h 1139"/>
                    <a:gd name="T26" fmla="*/ 1539 w 2054"/>
                    <a:gd name="T27" fmla="*/ 844 h 1139"/>
                    <a:gd name="T28" fmla="*/ 1591 w 2054"/>
                    <a:gd name="T29" fmla="*/ 820 h 1139"/>
                    <a:gd name="T30" fmla="*/ 1639 w 2054"/>
                    <a:gd name="T31" fmla="*/ 788 h 1139"/>
                    <a:gd name="T32" fmla="*/ 1678 w 2054"/>
                    <a:gd name="T33" fmla="*/ 747 h 1139"/>
                    <a:gd name="T34" fmla="*/ 1710 w 2054"/>
                    <a:gd name="T35" fmla="*/ 699 h 1139"/>
                    <a:gd name="T36" fmla="*/ 1732 w 2054"/>
                    <a:gd name="T37" fmla="*/ 646 h 1139"/>
                    <a:gd name="T38" fmla="*/ 1742 w 2054"/>
                    <a:gd name="T39" fmla="*/ 590 h 1139"/>
                    <a:gd name="T40" fmla="*/ 1743 w 2054"/>
                    <a:gd name="T41" fmla="*/ 562 h 1139"/>
                    <a:gd name="T42" fmla="*/ 1743 w 2054"/>
                    <a:gd name="T43" fmla="*/ 280 h 1139"/>
                    <a:gd name="T44" fmla="*/ 267 w 2054"/>
                    <a:gd name="T45" fmla="*/ 280 h 1139"/>
                    <a:gd name="T46" fmla="*/ 1463 w 2054"/>
                    <a:gd name="T47" fmla="*/ 1139 h 1139"/>
                    <a:gd name="T48" fmla="*/ 577 w 2054"/>
                    <a:gd name="T49" fmla="*/ 1139 h 1139"/>
                    <a:gd name="T50" fmla="*/ 546 w 2054"/>
                    <a:gd name="T51" fmla="*/ 1138 h 1139"/>
                    <a:gd name="T52" fmla="*/ 487 w 2054"/>
                    <a:gd name="T53" fmla="*/ 1132 h 1139"/>
                    <a:gd name="T54" fmla="*/ 430 w 2054"/>
                    <a:gd name="T55" fmla="*/ 1120 h 1139"/>
                    <a:gd name="T56" fmla="*/ 376 w 2054"/>
                    <a:gd name="T57" fmla="*/ 1103 h 1139"/>
                    <a:gd name="T58" fmla="*/ 324 w 2054"/>
                    <a:gd name="T59" fmla="*/ 1080 h 1139"/>
                    <a:gd name="T60" fmla="*/ 275 w 2054"/>
                    <a:gd name="T61" fmla="*/ 1054 h 1139"/>
                    <a:gd name="T62" fmla="*/ 229 w 2054"/>
                    <a:gd name="T63" fmla="*/ 1022 h 1139"/>
                    <a:gd name="T64" fmla="*/ 186 w 2054"/>
                    <a:gd name="T65" fmla="*/ 986 h 1139"/>
                    <a:gd name="T66" fmla="*/ 147 w 2054"/>
                    <a:gd name="T67" fmla="*/ 946 h 1139"/>
                    <a:gd name="T68" fmla="*/ 113 w 2054"/>
                    <a:gd name="T69" fmla="*/ 904 h 1139"/>
                    <a:gd name="T70" fmla="*/ 82 w 2054"/>
                    <a:gd name="T71" fmla="*/ 857 h 1139"/>
                    <a:gd name="T72" fmla="*/ 56 w 2054"/>
                    <a:gd name="T73" fmla="*/ 808 h 1139"/>
                    <a:gd name="T74" fmla="*/ 33 w 2054"/>
                    <a:gd name="T75" fmla="*/ 757 h 1139"/>
                    <a:gd name="T76" fmla="*/ 18 w 2054"/>
                    <a:gd name="T77" fmla="*/ 703 h 1139"/>
                    <a:gd name="T78" fmla="*/ 6 w 2054"/>
                    <a:gd name="T79" fmla="*/ 647 h 1139"/>
                    <a:gd name="T80" fmla="*/ 0 w 2054"/>
                    <a:gd name="T81" fmla="*/ 590 h 1139"/>
                    <a:gd name="T82" fmla="*/ 0 w 2054"/>
                    <a:gd name="T83" fmla="*/ 562 h 1139"/>
                    <a:gd name="T84" fmla="*/ 0 w 2054"/>
                    <a:gd name="T85" fmla="*/ 0 h 1139"/>
                    <a:gd name="T86" fmla="*/ 2054 w 2054"/>
                    <a:gd name="T87" fmla="*/ 0 h 1139"/>
                    <a:gd name="T88" fmla="*/ 2054 w 2054"/>
                    <a:gd name="T89" fmla="*/ 562 h 1139"/>
                    <a:gd name="T90" fmla="*/ 2051 w 2054"/>
                    <a:gd name="T91" fmla="*/ 593 h 1139"/>
                    <a:gd name="T92" fmla="*/ 2043 w 2054"/>
                    <a:gd name="T93" fmla="*/ 651 h 1139"/>
                    <a:gd name="T94" fmla="*/ 2030 w 2054"/>
                    <a:gd name="T95" fmla="*/ 708 h 1139"/>
                    <a:gd name="T96" fmla="*/ 2011 w 2054"/>
                    <a:gd name="T97" fmla="*/ 762 h 1139"/>
                    <a:gd name="T98" fmla="*/ 1988 w 2054"/>
                    <a:gd name="T99" fmla="*/ 814 h 1139"/>
                    <a:gd name="T100" fmla="*/ 1961 w 2054"/>
                    <a:gd name="T101" fmla="*/ 864 h 1139"/>
                    <a:gd name="T102" fmla="*/ 1929 w 2054"/>
                    <a:gd name="T103" fmla="*/ 909 h 1139"/>
                    <a:gd name="T104" fmla="*/ 1893 w 2054"/>
                    <a:gd name="T105" fmla="*/ 952 h 1139"/>
                    <a:gd name="T106" fmla="*/ 1854 w 2054"/>
                    <a:gd name="T107" fmla="*/ 990 h 1139"/>
                    <a:gd name="T108" fmla="*/ 1811 w 2054"/>
                    <a:gd name="T109" fmla="*/ 1026 h 1139"/>
                    <a:gd name="T110" fmla="*/ 1764 w 2054"/>
                    <a:gd name="T111" fmla="*/ 1057 h 1139"/>
                    <a:gd name="T112" fmla="*/ 1715 w 2054"/>
                    <a:gd name="T113" fmla="*/ 1083 h 1139"/>
                    <a:gd name="T114" fmla="*/ 1663 w 2054"/>
                    <a:gd name="T115" fmla="*/ 1104 h 1139"/>
                    <a:gd name="T116" fmla="*/ 1608 w 2054"/>
                    <a:gd name="T117" fmla="*/ 1121 h 1139"/>
                    <a:gd name="T118" fmla="*/ 1551 w 2054"/>
                    <a:gd name="T119" fmla="*/ 1133 h 1139"/>
                    <a:gd name="T120" fmla="*/ 1492 w 2054"/>
                    <a:gd name="T121" fmla="*/ 1138 h 1139"/>
                    <a:gd name="T122" fmla="*/ 1463 w 2054"/>
                    <a:gd name="T123" fmla="*/ 1139 h 1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054" h="1139">
                      <a:moveTo>
                        <a:pt x="267" y="280"/>
                      </a:moveTo>
                      <a:lnTo>
                        <a:pt x="267" y="562"/>
                      </a:lnTo>
                      <a:lnTo>
                        <a:pt x="268" y="594"/>
                      </a:lnTo>
                      <a:lnTo>
                        <a:pt x="280" y="652"/>
                      </a:lnTo>
                      <a:lnTo>
                        <a:pt x="304" y="705"/>
                      </a:lnTo>
                      <a:lnTo>
                        <a:pt x="337" y="753"/>
                      </a:lnTo>
                      <a:lnTo>
                        <a:pt x="377" y="792"/>
                      </a:lnTo>
                      <a:lnTo>
                        <a:pt x="425" y="824"/>
                      </a:lnTo>
                      <a:lnTo>
                        <a:pt x="478" y="845"/>
                      </a:lnTo>
                      <a:lnTo>
                        <a:pt x="533" y="856"/>
                      </a:lnTo>
                      <a:lnTo>
                        <a:pt x="562" y="857"/>
                      </a:lnTo>
                      <a:lnTo>
                        <a:pt x="1448" y="857"/>
                      </a:lnTo>
                      <a:lnTo>
                        <a:pt x="1480" y="856"/>
                      </a:lnTo>
                      <a:lnTo>
                        <a:pt x="1539" y="844"/>
                      </a:lnTo>
                      <a:lnTo>
                        <a:pt x="1591" y="820"/>
                      </a:lnTo>
                      <a:lnTo>
                        <a:pt x="1639" y="788"/>
                      </a:lnTo>
                      <a:lnTo>
                        <a:pt x="1678" y="747"/>
                      </a:lnTo>
                      <a:lnTo>
                        <a:pt x="1710" y="699"/>
                      </a:lnTo>
                      <a:lnTo>
                        <a:pt x="1732" y="646"/>
                      </a:lnTo>
                      <a:lnTo>
                        <a:pt x="1742" y="590"/>
                      </a:lnTo>
                      <a:lnTo>
                        <a:pt x="1743" y="562"/>
                      </a:lnTo>
                      <a:lnTo>
                        <a:pt x="1743" y="280"/>
                      </a:lnTo>
                      <a:lnTo>
                        <a:pt x="267" y="280"/>
                      </a:lnTo>
                      <a:close/>
                      <a:moveTo>
                        <a:pt x="1463" y="1139"/>
                      </a:moveTo>
                      <a:lnTo>
                        <a:pt x="577" y="1139"/>
                      </a:lnTo>
                      <a:lnTo>
                        <a:pt x="546" y="1138"/>
                      </a:lnTo>
                      <a:lnTo>
                        <a:pt x="487" y="1132"/>
                      </a:lnTo>
                      <a:lnTo>
                        <a:pt x="430" y="1120"/>
                      </a:lnTo>
                      <a:lnTo>
                        <a:pt x="376" y="1103"/>
                      </a:lnTo>
                      <a:lnTo>
                        <a:pt x="324" y="1080"/>
                      </a:lnTo>
                      <a:lnTo>
                        <a:pt x="275" y="1054"/>
                      </a:lnTo>
                      <a:lnTo>
                        <a:pt x="229" y="1022"/>
                      </a:lnTo>
                      <a:lnTo>
                        <a:pt x="186" y="986"/>
                      </a:lnTo>
                      <a:lnTo>
                        <a:pt x="147" y="946"/>
                      </a:lnTo>
                      <a:lnTo>
                        <a:pt x="113" y="904"/>
                      </a:lnTo>
                      <a:lnTo>
                        <a:pt x="82" y="857"/>
                      </a:lnTo>
                      <a:lnTo>
                        <a:pt x="56" y="808"/>
                      </a:lnTo>
                      <a:lnTo>
                        <a:pt x="33" y="757"/>
                      </a:lnTo>
                      <a:lnTo>
                        <a:pt x="18" y="703"/>
                      </a:lnTo>
                      <a:lnTo>
                        <a:pt x="6" y="647"/>
                      </a:lnTo>
                      <a:lnTo>
                        <a:pt x="0" y="590"/>
                      </a:lnTo>
                      <a:lnTo>
                        <a:pt x="0" y="562"/>
                      </a:lnTo>
                      <a:lnTo>
                        <a:pt x="0" y="0"/>
                      </a:lnTo>
                      <a:lnTo>
                        <a:pt x="2054" y="0"/>
                      </a:lnTo>
                      <a:lnTo>
                        <a:pt x="2054" y="562"/>
                      </a:lnTo>
                      <a:lnTo>
                        <a:pt x="2051" y="593"/>
                      </a:lnTo>
                      <a:lnTo>
                        <a:pt x="2043" y="651"/>
                      </a:lnTo>
                      <a:lnTo>
                        <a:pt x="2030" y="708"/>
                      </a:lnTo>
                      <a:lnTo>
                        <a:pt x="2011" y="762"/>
                      </a:lnTo>
                      <a:lnTo>
                        <a:pt x="1988" y="814"/>
                      </a:lnTo>
                      <a:lnTo>
                        <a:pt x="1961" y="864"/>
                      </a:lnTo>
                      <a:lnTo>
                        <a:pt x="1929" y="909"/>
                      </a:lnTo>
                      <a:lnTo>
                        <a:pt x="1893" y="952"/>
                      </a:lnTo>
                      <a:lnTo>
                        <a:pt x="1854" y="990"/>
                      </a:lnTo>
                      <a:lnTo>
                        <a:pt x="1811" y="1026"/>
                      </a:lnTo>
                      <a:lnTo>
                        <a:pt x="1764" y="1057"/>
                      </a:lnTo>
                      <a:lnTo>
                        <a:pt x="1715" y="1083"/>
                      </a:lnTo>
                      <a:lnTo>
                        <a:pt x="1663" y="1104"/>
                      </a:lnTo>
                      <a:lnTo>
                        <a:pt x="1608" y="1121"/>
                      </a:lnTo>
                      <a:lnTo>
                        <a:pt x="1551" y="1133"/>
                      </a:lnTo>
                      <a:lnTo>
                        <a:pt x="1492" y="1138"/>
                      </a:lnTo>
                      <a:lnTo>
                        <a:pt x="1463" y="113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47">
                  <a:extLst>
                    <a:ext uri="{FF2B5EF4-FFF2-40B4-BE49-F238E27FC236}">
                      <a16:creationId xmlns:a16="http://schemas.microsoft.com/office/drawing/2014/main" id="{DA79DB5D-F0FC-4D30-BEAD-397AF0C78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5" y="2732"/>
                  <a:ext cx="970" cy="1072"/>
                </a:xfrm>
                <a:custGeom>
                  <a:avLst/>
                  <a:gdLst>
                    <a:gd name="T0" fmla="*/ 5818 w 5819"/>
                    <a:gd name="T1" fmla="*/ 2879 h 6432"/>
                    <a:gd name="T2" fmla="*/ 5794 w 5819"/>
                    <a:gd name="T3" fmla="*/ 2568 h 6432"/>
                    <a:gd name="T4" fmla="*/ 5741 w 5819"/>
                    <a:gd name="T5" fmla="*/ 2268 h 6432"/>
                    <a:gd name="T6" fmla="*/ 5657 w 5819"/>
                    <a:gd name="T7" fmla="*/ 1980 h 6432"/>
                    <a:gd name="T8" fmla="*/ 5548 w 5819"/>
                    <a:gd name="T9" fmla="*/ 1704 h 6432"/>
                    <a:gd name="T10" fmla="*/ 5412 w 5819"/>
                    <a:gd name="T11" fmla="*/ 1444 h 6432"/>
                    <a:gd name="T12" fmla="*/ 5252 w 5819"/>
                    <a:gd name="T13" fmla="*/ 1199 h 6432"/>
                    <a:gd name="T14" fmla="*/ 5071 w 5819"/>
                    <a:gd name="T15" fmla="*/ 972 h 6432"/>
                    <a:gd name="T16" fmla="*/ 4868 w 5819"/>
                    <a:gd name="T17" fmla="*/ 765 h 6432"/>
                    <a:gd name="T18" fmla="*/ 4646 w 5819"/>
                    <a:gd name="T19" fmla="*/ 580 h 6432"/>
                    <a:gd name="T20" fmla="*/ 4406 w 5819"/>
                    <a:gd name="T21" fmla="*/ 417 h 6432"/>
                    <a:gd name="T22" fmla="*/ 4151 w 5819"/>
                    <a:gd name="T23" fmla="*/ 279 h 6432"/>
                    <a:gd name="T24" fmla="*/ 3881 w 5819"/>
                    <a:gd name="T25" fmla="*/ 166 h 6432"/>
                    <a:gd name="T26" fmla="*/ 3598 w 5819"/>
                    <a:gd name="T27" fmla="*/ 81 h 6432"/>
                    <a:gd name="T28" fmla="*/ 3304 w 5819"/>
                    <a:gd name="T29" fmla="*/ 26 h 6432"/>
                    <a:gd name="T30" fmla="*/ 3000 w 5819"/>
                    <a:gd name="T31" fmla="*/ 0 h 6432"/>
                    <a:gd name="T32" fmla="*/ 2767 w 5819"/>
                    <a:gd name="T33" fmla="*/ 4 h 6432"/>
                    <a:gd name="T34" fmla="*/ 2567 w 5819"/>
                    <a:gd name="T35" fmla="*/ 20 h 6432"/>
                    <a:gd name="T36" fmla="*/ 2306 w 5819"/>
                    <a:gd name="T37" fmla="*/ 65 h 6432"/>
                    <a:gd name="T38" fmla="*/ 2052 w 5819"/>
                    <a:gd name="T39" fmla="*/ 132 h 6432"/>
                    <a:gd name="T40" fmla="*/ 1808 w 5819"/>
                    <a:gd name="T41" fmla="*/ 223 h 6432"/>
                    <a:gd name="T42" fmla="*/ 1574 w 5819"/>
                    <a:gd name="T43" fmla="*/ 335 h 6432"/>
                    <a:gd name="T44" fmla="*/ 1351 w 5819"/>
                    <a:gd name="T45" fmla="*/ 466 h 6432"/>
                    <a:gd name="T46" fmla="*/ 1140 w 5819"/>
                    <a:gd name="T47" fmla="*/ 617 h 6432"/>
                    <a:gd name="T48" fmla="*/ 944 w 5819"/>
                    <a:gd name="T49" fmla="*/ 785 h 6432"/>
                    <a:gd name="T50" fmla="*/ 763 w 5819"/>
                    <a:gd name="T51" fmla="*/ 970 h 6432"/>
                    <a:gd name="T52" fmla="*/ 598 w 5819"/>
                    <a:gd name="T53" fmla="*/ 1169 h 6432"/>
                    <a:gd name="T54" fmla="*/ 451 w 5819"/>
                    <a:gd name="T55" fmla="*/ 1384 h 6432"/>
                    <a:gd name="T56" fmla="*/ 322 w 5819"/>
                    <a:gd name="T57" fmla="*/ 1610 h 6432"/>
                    <a:gd name="T58" fmla="*/ 212 w 5819"/>
                    <a:gd name="T59" fmla="*/ 1849 h 6432"/>
                    <a:gd name="T60" fmla="*/ 125 w 5819"/>
                    <a:gd name="T61" fmla="*/ 2098 h 6432"/>
                    <a:gd name="T62" fmla="*/ 58 w 5819"/>
                    <a:gd name="T63" fmla="*/ 2356 h 6432"/>
                    <a:gd name="T64" fmla="*/ 16 w 5819"/>
                    <a:gd name="T65" fmla="*/ 2622 h 6432"/>
                    <a:gd name="T66" fmla="*/ 5 w 5819"/>
                    <a:gd name="T67" fmla="*/ 2759 h 6432"/>
                    <a:gd name="T68" fmla="*/ 1 w 5819"/>
                    <a:gd name="T69" fmla="*/ 3035 h 6432"/>
                    <a:gd name="T70" fmla="*/ 21 w 5819"/>
                    <a:gd name="T71" fmla="*/ 3302 h 6432"/>
                    <a:gd name="T72" fmla="*/ 62 w 5819"/>
                    <a:gd name="T73" fmla="*/ 3560 h 6432"/>
                    <a:gd name="T74" fmla="*/ 126 w 5819"/>
                    <a:gd name="T75" fmla="*/ 3810 h 6432"/>
                    <a:gd name="T76" fmla="*/ 210 w 5819"/>
                    <a:gd name="T77" fmla="*/ 4051 h 6432"/>
                    <a:gd name="T78" fmla="*/ 315 w 5819"/>
                    <a:gd name="T79" fmla="*/ 4282 h 6432"/>
                    <a:gd name="T80" fmla="*/ 439 w 5819"/>
                    <a:gd name="T81" fmla="*/ 4502 h 6432"/>
                    <a:gd name="T82" fmla="*/ 544 w 5819"/>
                    <a:gd name="T83" fmla="*/ 4660 h 6432"/>
                    <a:gd name="T84" fmla="*/ 672 w 5819"/>
                    <a:gd name="T85" fmla="*/ 4829 h 6432"/>
                    <a:gd name="T86" fmla="*/ 1010 w 5819"/>
                    <a:gd name="T87" fmla="*/ 5200 h 6432"/>
                    <a:gd name="T88" fmla="*/ 1214 w 5819"/>
                    <a:gd name="T89" fmla="*/ 5438 h 6432"/>
                    <a:gd name="T90" fmla="*/ 1307 w 5819"/>
                    <a:gd name="T91" fmla="*/ 5597 h 6432"/>
                    <a:gd name="T92" fmla="*/ 1382 w 5819"/>
                    <a:gd name="T93" fmla="*/ 5795 h 6432"/>
                    <a:gd name="T94" fmla="*/ 1435 w 5819"/>
                    <a:gd name="T95" fmla="*/ 6048 h 6432"/>
                    <a:gd name="T96" fmla="*/ 1486 w 5819"/>
                    <a:gd name="T97" fmla="*/ 6432 h 6432"/>
                    <a:gd name="T98" fmla="*/ 4342 w 5819"/>
                    <a:gd name="T99" fmla="*/ 6207 h 6432"/>
                    <a:gd name="T100" fmla="*/ 4379 w 5819"/>
                    <a:gd name="T101" fmla="*/ 5989 h 6432"/>
                    <a:gd name="T102" fmla="*/ 4447 w 5819"/>
                    <a:gd name="T103" fmla="*/ 5754 h 6432"/>
                    <a:gd name="T104" fmla="*/ 4535 w 5819"/>
                    <a:gd name="T105" fmla="*/ 5565 h 6432"/>
                    <a:gd name="T106" fmla="*/ 4642 w 5819"/>
                    <a:gd name="T107" fmla="*/ 5404 h 6432"/>
                    <a:gd name="T108" fmla="*/ 4869 w 5819"/>
                    <a:gd name="T109" fmla="*/ 5140 h 6432"/>
                    <a:gd name="T110" fmla="*/ 5150 w 5819"/>
                    <a:gd name="T111" fmla="*/ 4814 h 6432"/>
                    <a:gd name="T112" fmla="*/ 5284 w 5819"/>
                    <a:gd name="T113" fmla="*/ 4631 h 6432"/>
                    <a:gd name="T114" fmla="*/ 5459 w 5819"/>
                    <a:gd name="T115" fmla="*/ 4359 h 6432"/>
                    <a:gd name="T116" fmla="*/ 5643 w 5819"/>
                    <a:gd name="T117" fmla="*/ 3962 h 6432"/>
                    <a:gd name="T118" fmla="*/ 5764 w 5819"/>
                    <a:gd name="T119" fmla="*/ 3533 h 6432"/>
                    <a:gd name="T120" fmla="*/ 5818 w 5819"/>
                    <a:gd name="T121" fmla="*/ 3076 h 6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819" h="6432">
                      <a:moveTo>
                        <a:pt x="5819" y="2958"/>
                      </a:moveTo>
                      <a:lnTo>
                        <a:pt x="5818" y="2879"/>
                      </a:lnTo>
                      <a:lnTo>
                        <a:pt x="5810" y="2722"/>
                      </a:lnTo>
                      <a:lnTo>
                        <a:pt x="5794" y="2568"/>
                      </a:lnTo>
                      <a:lnTo>
                        <a:pt x="5771" y="2416"/>
                      </a:lnTo>
                      <a:lnTo>
                        <a:pt x="5741" y="2268"/>
                      </a:lnTo>
                      <a:lnTo>
                        <a:pt x="5703" y="2122"/>
                      </a:lnTo>
                      <a:lnTo>
                        <a:pt x="5657" y="1980"/>
                      </a:lnTo>
                      <a:lnTo>
                        <a:pt x="5606" y="1840"/>
                      </a:lnTo>
                      <a:lnTo>
                        <a:pt x="5548" y="1704"/>
                      </a:lnTo>
                      <a:lnTo>
                        <a:pt x="5483" y="1571"/>
                      </a:lnTo>
                      <a:lnTo>
                        <a:pt x="5412" y="1444"/>
                      </a:lnTo>
                      <a:lnTo>
                        <a:pt x="5336" y="1319"/>
                      </a:lnTo>
                      <a:lnTo>
                        <a:pt x="5252" y="1199"/>
                      </a:lnTo>
                      <a:lnTo>
                        <a:pt x="5165" y="1083"/>
                      </a:lnTo>
                      <a:lnTo>
                        <a:pt x="5071" y="972"/>
                      </a:lnTo>
                      <a:lnTo>
                        <a:pt x="4972" y="867"/>
                      </a:lnTo>
                      <a:lnTo>
                        <a:pt x="4868" y="765"/>
                      </a:lnTo>
                      <a:lnTo>
                        <a:pt x="4760" y="670"/>
                      </a:lnTo>
                      <a:lnTo>
                        <a:pt x="4646" y="580"/>
                      </a:lnTo>
                      <a:lnTo>
                        <a:pt x="4529" y="495"/>
                      </a:lnTo>
                      <a:lnTo>
                        <a:pt x="4406" y="417"/>
                      </a:lnTo>
                      <a:lnTo>
                        <a:pt x="4281" y="344"/>
                      </a:lnTo>
                      <a:lnTo>
                        <a:pt x="4151" y="279"/>
                      </a:lnTo>
                      <a:lnTo>
                        <a:pt x="4018" y="219"/>
                      </a:lnTo>
                      <a:lnTo>
                        <a:pt x="3881" y="166"/>
                      </a:lnTo>
                      <a:lnTo>
                        <a:pt x="3741" y="120"/>
                      </a:lnTo>
                      <a:lnTo>
                        <a:pt x="3598" y="81"/>
                      </a:lnTo>
                      <a:lnTo>
                        <a:pt x="3453" y="49"/>
                      </a:lnTo>
                      <a:lnTo>
                        <a:pt x="3304" y="26"/>
                      </a:lnTo>
                      <a:lnTo>
                        <a:pt x="3153" y="9"/>
                      </a:lnTo>
                      <a:lnTo>
                        <a:pt x="3000" y="0"/>
                      </a:lnTo>
                      <a:lnTo>
                        <a:pt x="2845" y="0"/>
                      </a:lnTo>
                      <a:lnTo>
                        <a:pt x="2767" y="4"/>
                      </a:lnTo>
                      <a:lnTo>
                        <a:pt x="2700" y="7"/>
                      </a:lnTo>
                      <a:lnTo>
                        <a:pt x="2567" y="20"/>
                      </a:lnTo>
                      <a:lnTo>
                        <a:pt x="2435" y="39"/>
                      </a:lnTo>
                      <a:lnTo>
                        <a:pt x="2306" y="65"/>
                      </a:lnTo>
                      <a:lnTo>
                        <a:pt x="2177" y="95"/>
                      </a:lnTo>
                      <a:lnTo>
                        <a:pt x="2052" y="132"/>
                      </a:lnTo>
                      <a:lnTo>
                        <a:pt x="1928" y="174"/>
                      </a:lnTo>
                      <a:lnTo>
                        <a:pt x="1808" y="223"/>
                      </a:lnTo>
                      <a:lnTo>
                        <a:pt x="1690" y="276"/>
                      </a:lnTo>
                      <a:lnTo>
                        <a:pt x="1574" y="335"/>
                      </a:lnTo>
                      <a:lnTo>
                        <a:pt x="1461" y="398"/>
                      </a:lnTo>
                      <a:lnTo>
                        <a:pt x="1351" y="466"/>
                      </a:lnTo>
                      <a:lnTo>
                        <a:pt x="1244" y="540"/>
                      </a:lnTo>
                      <a:lnTo>
                        <a:pt x="1140" y="617"/>
                      </a:lnTo>
                      <a:lnTo>
                        <a:pt x="1041" y="699"/>
                      </a:lnTo>
                      <a:lnTo>
                        <a:pt x="944" y="785"/>
                      </a:lnTo>
                      <a:lnTo>
                        <a:pt x="851" y="875"/>
                      </a:lnTo>
                      <a:lnTo>
                        <a:pt x="763" y="970"/>
                      </a:lnTo>
                      <a:lnTo>
                        <a:pt x="678" y="1068"/>
                      </a:lnTo>
                      <a:lnTo>
                        <a:pt x="598" y="1169"/>
                      </a:lnTo>
                      <a:lnTo>
                        <a:pt x="522" y="1275"/>
                      </a:lnTo>
                      <a:lnTo>
                        <a:pt x="451" y="1384"/>
                      </a:lnTo>
                      <a:lnTo>
                        <a:pt x="383" y="1495"/>
                      </a:lnTo>
                      <a:lnTo>
                        <a:pt x="322" y="1610"/>
                      </a:lnTo>
                      <a:lnTo>
                        <a:pt x="264" y="1729"/>
                      </a:lnTo>
                      <a:lnTo>
                        <a:pt x="212" y="1849"/>
                      </a:lnTo>
                      <a:lnTo>
                        <a:pt x="166" y="1972"/>
                      </a:lnTo>
                      <a:lnTo>
                        <a:pt x="125" y="2098"/>
                      </a:lnTo>
                      <a:lnTo>
                        <a:pt x="89" y="2226"/>
                      </a:lnTo>
                      <a:lnTo>
                        <a:pt x="58" y="2356"/>
                      </a:lnTo>
                      <a:lnTo>
                        <a:pt x="35" y="2488"/>
                      </a:lnTo>
                      <a:lnTo>
                        <a:pt x="16" y="2622"/>
                      </a:lnTo>
                      <a:lnTo>
                        <a:pt x="10" y="2690"/>
                      </a:lnTo>
                      <a:lnTo>
                        <a:pt x="5" y="2759"/>
                      </a:lnTo>
                      <a:lnTo>
                        <a:pt x="0" y="2898"/>
                      </a:lnTo>
                      <a:lnTo>
                        <a:pt x="1" y="3035"/>
                      </a:lnTo>
                      <a:lnTo>
                        <a:pt x="9" y="3169"/>
                      </a:lnTo>
                      <a:lnTo>
                        <a:pt x="21" y="3302"/>
                      </a:lnTo>
                      <a:lnTo>
                        <a:pt x="39" y="3431"/>
                      </a:lnTo>
                      <a:lnTo>
                        <a:pt x="62" y="3560"/>
                      </a:lnTo>
                      <a:lnTo>
                        <a:pt x="92" y="3687"/>
                      </a:lnTo>
                      <a:lnTo>
                        <a:pt x="126" y="3810"/>
                      </a:lnTo>
                      <a:lnTo>
                        <a:pt x="166" y="3933"/>
                      </a:lnTo>
                      <a:lnTo>
                        <a:pt x="210" y="4051"/>
                      </a:lnTo>
                      <a:lnTo>
                        <a:pt x="260" y="4168"/>
                      </a:lnTo>
                      <a:lnTo>
                        <a:pt x="315" y="4282"/>
                      </a:lnTo>
                      <a:lnTo>
                        <a:pt x="375" y="4394"/>
                      </a:lnTo>
                      <a:lnTo>
                        <a:pt x="439" y="4502"/>
                      </a:lnTo>
                      <a:lnTo>
                        <a:pt x="508" y="4608"/>
                      </a:lnTo>
                      <a:lnTo>
                        <a:pt x="544" y="4660"/>
                      </a:lnTo>
                      <a:lnTo>
                        <a:pt x="588" y="4721"/>
                      </a:lnTo>
                      <a:lnTo>
                        <a:pt x="672" y="4829"/>
                      </a:lnTo>
                      <a:lnTo>
                        <a:pt x="792" y="4972"/>
                      </a:lnTo>
                      <a:lnTo>
                        <a:pt x="1010" y="5200"/>
                      </a:lnTo>
                      <a:lnTo>
                        <a:pt x="1161" y="5367"/>
                      </a:lnTo>
                      <a:lnTo>
                        <a:pt x="1214" y="5438"/>
                      </a:lnTo>
                      <a:lnTo>
                        <a:pt x="1263" y="5514"/>
                      </a:lnTo>
                      <a:lnTo>
                        <a:pt x="1307" y="5597"/>
                      </a:lnTo>
                      <a:lnTo>
                        <a:pt x="1347" y="5690"/>
                      </a:lnTo>
                      <a:lnTo>
                        <a:pt x="1382" y="5795"/>
                      </a:lnTo>
                      <a:lnTo>
                        <a:pt x="1411" y="5913"/>
                      </a:lnTo>
                      <a:lnTo>
                        <a:pt x="1435" y="6048"/>
                      </a:lnTo>
                      <a:lnTo>
                        <a:pt x="1444" y="6123"/>
                      </a:lnTo>
                      <a:lnTo>
                        <a:pt x="1486" y="6432"/>
                      </a:lnTo>
                      <a:lnTo>
                        <a:pt x="4313" y="6432"/>
                      </a:lnTo>
                      <a:lnTo>
                        <a:pt x="4342" y="6207"/>
                      </a:lnTo>
                      <a:lnTo>
                        <a:pt x="4353" y="6129"/>
                      </a:lnTo>
                      <a:lnTo>
                        <a:pt x="4379" y="5989"/>
                      </a:lnTo>
                      <a:lnTo>
                        <a:pt x="4411" y="5864"/>
                      </a:lnTo>
                      <a:lnTo>
                        <a:pt x="4447" y="5754"/>
                      </a:lnTo>
                      <a:lnTo>
                        <a:pt x="4489" y="5654"/>
                      </a:lnTo>
                      <a:lnTo>
                        <a:pt x="4535" y="5565"/>
                      </a:lnTo>
                      <a:lnTo>
                        <a:pt x="4586" y="5482"/>
                      </a:lnTo>
                      <a:lnTo>
                        <a:pt x="4642" y="5404"/>
                      </a:lnTo>
                      <a:lnTo>
                        <a:pt x="4732" y="5292"/>
                      </a:lnTo>
                      <a:lnTo>
                        <a:pt x="4869" y="5140"/>
                      </a:lnTo>
                      <a:lnTo>
                        <a:pt x="5023" y="4968"/>
                      </a:lnTo>
                      <a:lnTo>
                        <a:pt x="5150" y="4814"/>
                      </a:lnTo>
                      <a:lnTo>
                        <a:pt x="5239" y="4696"/>
                      </a:lnTo>
                      <a:lnTo>
                        <a:pt x="5284" y="4631"/>
                      </a:lnTo>
                      <a:lnTo>
                        <a:pt x="5346" y="4543"/>
                      </a:lnTo>
                      <a:lnTo>
                        <a:pt x="5459" y="4359"/>
                      </a:lnTo>
                      <a:lnTo>
                        <a:pt x="5558" y="4166"/>
                      </a:lnTo>
                      <a:lnTo>
                        <a:pt x="5643" y="3962"/>
                      </a:lnTo>
                      <a:lnTo>
                        <a:pt x="5711" y="3751"/>
                      </a:lnTo>
                      <a:lnTo>
                        <a:pt x="5764" y="3533"/>
                      </a:lnTo>
                      <a:lnTo>
                        <a:pt x="5799" y="3307"/>
                      </a:lnTo>
                      <a:lnTo>
                        <a:pt x="5818" y="3076"/>
                      </a:lnTo>
                      <a:lnTo>
                        <a:pt x="5819" y="29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48">
                  <a:extLst>
                    <a:ext uri="{FF2B5EF4-FFF2-40B4-BE49-F238E27FC236}">
                      <a16:creationId xmlns:a16="http://schemas.microsoft.com/office/drawing/2014/main" id="{7A5CCC54-F6C7-4C50-88C3-57D139DA3C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72" y="2708"/>
                  <a:ext cx="1016" cy="1121"/>
                </a:xfrm>
                <a:custGeom>
                  <a:avLst/>
                  <a:gdLst>
                    <a:gd name="T0" fmla="*/ 4372 w 6099"/>
                    <a:gd name="T1" fmla="*/ 6235 h 6728"/>
                    <a:gd name="T2" fmla="*/ 4597 w 6099"/>
                    <a:gd name="T3" fmla="*/ 5597 h 6728"/>
                    <a:gd name="T4" fmla="*/ 4904 w 6099"/>
                    <a:gd name="T5" fmla="*/ 5223 h 6728"/>
                    <a:gd name="T6" fmla="*/ 5326 w 6099"/>
                    <a:gd name="T7" fmla="*/ 4716 h 6728"/>
                    <a:gd name="T8" fmla="*/ 5661 w 6099"/>
                    <a:gd name="T9" fmla="*/ 4046 h 6728"/>
                    <a:gd name="T10" fmla="*/ 5816 w 6099"/>
                    <a:gd name="T11" fmla="*/ 3206 h 6728"/>
                    <a:gd name="T12" fmla="*/ 5794 w 6099"/>
                    <a:gd name="T13" fmla="*/ 2728 h 6728"/>
                    <a:gd name="T14" fmla="*/ 5663 w 6099"/>
                    <a:gd name="T15" fmla="*/ 2169 h 6728"/>
                    <a:gd name="T16" fmla="*/ 5428 w 6099"/>
                    <a:gd name="T17" fmla="*/ 1661 h 6728"/>
                    <a:gd name="T18" fmla="*/ 5102 w 6099"/>
                    <a:gd name="T19" fmla="*/ 1213 h 6728"/>
                    <a:gd name="T20" fmla="*/ 4696 w 6099"/>
                    <a:gd name="T21" fmla="*/ 840 h 6728"/>
                    <a:gd name="T22" fmla="*/ 4225 w 6099"/>
                    <a:gd name="T23" fmla="*/ 552 h 6728"/>
                    <a:gd name="T24" fmla="*/ 3697 w 6099"/>
                    <a:gd name="T25" fmla="*/ 363 h 6728"/>
                    <a:gd name="T26" fmla="*/ 3129 w 6099"/>
                    <a:gd name="T27" fmla="*/ 284 h 6728"/>
                    <a:gd name="T28" fmla="*/ 2715 w 6099"/>
                    <a:gd name="T29" fmla="*/ 301 h 6728"/>
                    <a:gd name="T30" fmla="*/ 2222 w 6099"/>
                    <a:gd name="T31" fmla="*/ 408 h 6728"/>
                    <a:gd name="T32" fmla="*/ 1766 w 6099"/>
                    <a:gd name="T33" fmla="*/ 599 h 6728"/>
                    <a:gd name="T34" fmla="*/ 1354 w 6099"/>
                    <a:gd name="T35" fmla="*/ 867 h 6728"/>
                    <a:gd name="T36" fmla="*/ 997 w 6099"/>
                    <a:gd name="T37" fmla="*/ 1202 h 6728"/>
                    <a:gd name="T38" fmla="*/ 701 w 6099"/>
                    <a:gd name="T39" fmla="*/ 1595 h 6728"/>
                    <a:gd name="T40" fmla="*/ 478 w 6099"/>
                    <a:gd name="T41" fmla="*/ 2039 h 6728"/>
                    <a:gd name="T42" fmla="*/ 335 w 6099"/>
                    <a:gd name="T43" fmla="*/ 2525 h 6728"/>
                    <a:gd name="T44" fmla="*/ 286 w 6099"/>
                    <a:gd name="T45" fmla="*/ 2909 h 6728"/>
                    <a:gd name="T46" fmla="*/ 298 w 6099"/>
                    <a:gd name="T47" fmla="*/ 3409 h 6728"/>
                    <a:gd name="T48" fmla="*/ 397 w 6099"/>
                    <a:gd name="T49" fmla="*/ 3894 h 6728"/>
                    <a:gd name="T50" fmla="*/ 576 w 6099"/>
                    <a:gd name="T51" fmla="*/ 4355 h 6728"/>
                    <a:gd name="T52" fmla="*/ 797 w 6099"/>
                    <a:gd name="T53" fmla="*/ 4730 h 6728"/>
                    <a:gd name="T54" fmla="*/ 1205 w 6099"/>
                    <a:gd name="T55" fmla="*/ 5209 h 6728"/>
                    <a:gd name="T56" fmla="*/ 1566 w 6099"/>
                    <a:gd name="T57" fmla="*/ 5661 h 6728"/>
                    <a:gd name="T58" fmla="*/ 1726 w 6099"/>
                    <a:gd name="T59" fmla="*/ 6249 h 6728"/>
                    <a:gd name="T60" fmla="*/ 1458 w 6099"/>
                    <a:gd name="T61" fmla="*/ 6291 h 6728"/>
                    <a:gd name="T62" fmla="*/ 1324 w 6099"/>
                    <a:gd name="T63" fmla="*/ 5809 h 6728"/>
                    <a:gd name="T64" fmla="*/ 1008 w 6099"/>
                    <a:gd name="T65" fmla="*/ 5420 h 6728"/>
                    <a:gd name="T66" fmla="*/ 634 w 6099"/>
                    <a:gd name="T67" fmla="*/ 4986 h 6728"/>
                    <a:gd name="T68" fmla="*/ 390 w 6099"/>
                    <a:gd name="T69" fmla="*/ 4612 h 6728"/>
                    <a:gd name="T70" fmla="*/ 171 w 6099"/>
                    <a:gd name="T71" fmla="*/ 4114 h 6728"/>
                    <a:gd name="T72" fmla="*/ 40 w 6099"/>
                    <a:gd name="T73" fmla="*/ 3584 h 6728"/>
                    <a:gd name="T74" fmla="*/ 0 w 6099"/>
                    <a:gd name="T75" fmla="*/ 3038 h 6728"/>
                    <a:gd name="T76" fmla="*/ 36 w 6099"/>
                    <a:gd name="T77" fmla="*/ 2618 h 6728"/>
                    <a:gd name="T78" fmla="*/ 175 w 6099"/>
                    <a:gd name="T79" fmla="*/ 2073 h 6728"/>
                    <a:gd name="T80" fmla="*/ 403 w 6099"/>
                    <a:gd name="T81" fmla="*/ 1572 h 6728"/>
                    <a:gd name="T82" fmla="*/ 711 w 6099"/>
                    <a:gd name="T83" fmla="*/ 1124 h 6728"/>
                    <a:gd name="T84" fmla="*/ 1089 w 6099"/>
                    <a:gd name="T85" fmla="*/ 736 h 6728"/>
                    <a:gd name="T86" fmla="*/ 1526 w 6099"/>
                    <a:gd name="T87" fmla="*/ 422 h 6728"/>
                    <a:gd name="T88" fmla="*/ 2016 w 6099"/>
                    <a:gd name="T89" fmla="*/ 188 h 6728"/>
                    <a:gd name="T90" fmla="*/ 2545 w 6099"/>
                    <a:gd name="T91" fmla="*/ 43 h 6728"/>
                    <a:gd name="T92" fmla="*/ 2975 w 6099"/>
                    <a:gd name="T93" fmla="*/ 0 h 6728"/>
                    <a:gd name="T94" fmla="*/ 3613 w 6099"/>
                    <a:gd name="T95" fmla="*/ 54 h 6728"/>
                    <a:gd name="T96" fmla="*/ 4207 w 6099"/>
                    <a:gd name="T97" fmla="*/ 233 h 6728"/>
                    <a:gd name="T98" fmla="*/ 4744 w 6099"/>
                    <a:gd name="T99" fmla="*/ 523 h 6728"/>
                    <a:gd name="T100" fmla="*/ 5210 w 6099"/>
                    <a:gd name="T101" fmla="*/ 914 h 6728"/>
                    <a:gd name="T102" fmla="*/ 5592 w 6099"/>
                    <a:gd name="T103" fmla="*/ 1387 h 6728"/>
                    <a:gd name="T104" fmla="*/ 5875 w 6099"/>
                    <a:gd name="T105" fmla="*/ 1933 h 6728"/>
                    <a:gd name="T106" fmla="*/ 6049 w 6099"/>
                    <a:gd name="T107" fmla="*/ 2535 h 6728"/>
                    <a:gd name="T108" fmla="*/ 6099 w 6099"/>
                    <a:gd name="T109" fmla="*/ 3099 h 6728"/>
                    <a:gd name="T110" fmla="*/ 5995 w 6099"/>
                    <a:gd name="T111" fmla="*/ 3914 h 6728"/>
                    <a:gd name="T112" fmla="*/ 5618 w 6099"/>
                    <a:gd name="T113" fmla="*/ 4772 h 6728"/>
                    <a:gd name="T114" fmla="*/ 5212 w 6099"/>
                    <a:gd name="T115" fmla="*/ 5299 h 6728"/>
                    <a:gd name="T116" fmla="*/ 4837 w 6099"/>
                    <a:gd name="T117" fmla="*/ 5749 h 6728"/>
                    <a:gd name="T118" fmla="*/ 4651 w 6099"/>
                    <a:gd name="T119" fmla="*/ 6281 h 6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99" h="6728">
                      <a:moveTo>
                        <a:pt x="1753" y="6446"/>
                      </a:moveTo>
                      <a:lnTo>
                        <a:pt x="4342" y="6446"/>
                      </a:lnTo>
                      <a:lnTo>
                        <a:pt x="4355" y="6348"/>
                      </a:lnTo>
                      <a:lnTo>
                        <a:pt x="4372" y="6235"/>
                      </a:lnTo>
                      <a:lnTo>
                        <a:pt x="4414" y="6037"/>
                      </a:lnTo>
                      <a:lnTo>
                        <a:pt x="4466" y="5868"/>
                      </a:lnTo>
                      <a:lnTo>
                        <a:pt x="4527" y="5724"/>
                      </a:lnTo>
                      <a:lnTo>
                        <a:pt x="4597" y="5597"/>
                      </a:lnTo>
                      <a:lnTo>
                        <a:pt x="4675" y="5483"/>
                      </a:lnTo>
                      <a:lnTo>
                        <a:pt x="4762" y="5378"/>
                      </a:lnTo>
                      <a:lnTo>
                        <a:pt x="4854" y="5275"/>
                      </a:lnTo>
                      <a:lnTo>
                        <a:pt x="4904" y="5223"/>
                      </a:lnTo>
                      <a:lnTo>
                        <a:pt x="5001" y="5117"/>
                      </a:lnTo>
                      <a:lnTo>
                        <a:pt x="5157" y="4939"/>
                      </a:lnTo>
                      <a:lnTo>
                        <a:pt x="5268" y="4798"/>
                      </a:lnTo>
                      <a:lnTo>
                        <a:pt x="5326" y="4716"/>
                      </a:lnTo>
                      <a:lnTo>
                        <a:pt x="5385" y="4625"/>
                      </a:lnTo>
                      <a:lnTo>
                        <a:pt x="5493" y="4439"/>
                      </a:lnTo>
                      <a:lnTo>
                        <a:pt x="5584" y="4246"/>
                      </a:lnTo>
                      <a:lnTo>
                        <a:pt x="5661" y="4046"/>
                      </a:lnTo>
                      <a:lnTo>
                        <a:pt x="5724" y="3841"/>
                      </a:lnTo>
                      <a:lnTo>
                        <a:pt x="5770" y="3633"/>
                      </a:lnTo>
                      <a:lnTo>
                        <a:pt x="5801" y="3421"/>
                      </a:lnTo>
                      <a:lnTo>
                        <a:pt x="5816" y="3206"/>
                      </a:lnTo>
                      <a:lnTo>
                        <a:pt x="5818" y="3099"/>
                      </a:lnTo>
                      <a:lnTo>
                        <a:pt x="5817" y="3024"/>
                      </a:lnTo>
                      <a:lnTo>
                        <a:pt x="5810" y="2875"/>
                      </a:lnTo>
                      <a:lnTo>
                        <a:pt x="5794" y="2728"/>
                      </a:lnTo>
                      <a:lnTo>
                        <a:pt x="5772" y="2585"/>
                      </a:lnTo>
                      <a:lnTo>
                        <a:pt x="5743" y="2444"/>
                      </a:lnTo>
                      <a:lnTo>
                        <a:pt x="5707" y="2305"/>
                      </a:lnTo>
                      <a:lnTo>
                        <a:pt x="5663" y="2169"/>
                      </a:lnTo>
                      <a:lnTo>
                        <a:pt x="5614" y="2037"/>
                      </a:lnTo>
                      <a:lnTo>
                        <a:pt x="5558" y="1908"/>
                      </a:lnTo>
                      <a:lnTo>
                        <a:pt x="5497" y="1782"/>
                      </a:lnTo>
                      <a:lnTo>
                        <a:pt x="5428" y="1661"/>
                      </a:lnTo>
                      <a:lnTo>
                        <a:pt x="5355" y="1542"/>
                      </a:lnTo>
                      <a:lnTo>
                        <a:pt x="5276" y="1429"/>
                      </a:lnTo>
                      <a:lnTo>
                        <a:pt x="5192" y="1319"/>
                      </a:lnTo>
                      <a:lnTo>
                        <a:pt x="5102" y="1213"/>
                      </a:lnTo>
                      <a:lnTo>
                        <a:pt x="5007" y="1112"/>
                      </a:lnTo>
                      <a:lnTo>
                        <a:pt x="4908" y="1016"/>
                      </a:lnTo>
                      <a:lnTo>
                        <a:pt x="4805" y="925"/>
                      </a:lnTo>
                      <a:lnTo>
                        <a:pt x="4696" y="840"/>
                      </a:lnTo>
                      <a:lnTo>
                        <a:pt x="4584" y="760"/>
                      </a:lnTo>
                      <a:lnTo>
                        <a:pt x="4468" y="685"/>
                      </a:lnTo>
                      <a:lnTo>
                        <a:pt x="4348" y="615"/>
                      </a:lnTo>
                      <a:lnTo>
                        <a:pt x="4225" y="552"/>
                      </a:lnTo>
                      <a:lnTo>
                        <a:pt x="4097" y="495"/>
                      </a:lnTo>
                      <a:lnTo>
                        <a:pt x="3967" y="444"/>
                      </a:lnTo>
                      <a:lnTo>
                        <a:pt x="3833" y="400"/>
                      </a:lnTo>
                      <a:lnTo>
                        <a:pt x="3697" y="363"/>
                      </a:lnTo>
                      <a:lnTo>
                        <a:pt x="3559" y="332"/>
                      </a:lnTo>
                      <a:lnTo>
                        <a:pt x="3418" y="309"/>
                      </a:lnTo>
                      <a:lnTo>
                        <a:pt x="3274" y="292"/>
                      </a:lnTo>
                      <a:lnTo>
                        <a:pt x="3129" y="284"/>
                      </a:lnTo>
                      <a:lnTo>
                        <a:pt x="2981" y="283"/>
                      </a:lnTo>
                      <a:lnTo>
                        <a:pt x="2907" y="285"/>
                      </a:lnTo>
                      <a:lnTo>
                        <a:pt x="2843" y="289"/>
                      </a:lnTo>
                      <a:lnTo>
                        <a:pt x="2715" y="301"/>
                      </a:lnTo>
                      <a:lnTo>
                        <a:pt x="2589" y="320"/>
                      </a:lnTo>
                      <a:lnTo>
                        <a:pt x="2464" y="344"/>
                      </a:lnTo>
                      <a:lnTo>
                        <a:pt x="2343" y="373"/>
                      </a:lnTo>
                      <a:lnTo>
                        <a:pt x="2222" y="408"/>
                      </a:lnTo>
                      <a:lnTo>
                        <a:pt x="2104" y="448"/>
                      </a:lnTo>
                      <a:lnTo>
                        <a:pt x="1989" y="494"/>
                      </a:lnTo>
                      <a:lnTo>
                        <a:pt x="1876" y="544"/>
                      </a:lnTo>
                      <a:lnTo>
                        <a:pt x="1766" y="599"/>
                      </a:lnTo>
                      <a:lnTo>
                        <a:pt x="1658" y="659"/>
                      </a:lnTo>
                      <a:lnTo>
                        <a:pt x="1554" y="725"/>
                      </a:lnTo>
                      <a:lnTo>
                        <a:pt x="1452" y="793"/>
                      </a:lnTo>
                      <a:lnTo>
                        <a:pt x="1354" y="867"/>
                      </a:lnTo>
                      <a:lnTo>
                        <a:pt x="1259" y="944"/>
                      </a:lnTo>
                      <a:lnTo>
                        <a:pt x="1169" y="1027"/>
                      </a:lnTo>
                      <a:lnTo>
                        <a:pt x="1080" y="1112"/>
                      </a:lnTo>
                      <a:lnTo>
                        <a:pt x="997" y="1202"/>
                      </a:lnTo>
                      <a:lnTo>
                        <a:pt x="917" y="1295"/>
                      </a:lnTo>
                      <a:lnTo>
                        <a:pt x="841" y="1392"/>
                      </a:lnTo>
                      <a:lnTo>
                        <a:pt x="769" y="1492"/>
                      </a:lnTo>
                      <a:lnTo>
                        <a:pt x="701" y="1595"/>
                      </a:lnTo>
                      <a:lnTo>
                        <a:pt x="638" y="1702"/>
                      </a:lnTo>
                      <a:lnTo>
                        <a:pt x="580" y="1812"/>
                      </a:lnTo>
                      <a:lnTo>
                        <a:pt x="526" y="1924"/>
                      </a:lnTo>
                      <a:lnTo>
                        <a:pt x="478" y="2039"/>
                      </a:lnTo>
                      <a:lnTo>
                        <a:pt x="434" y="2157"/>
                      </a:lnTo>
                      <a:lnTo>
                        <a:pt x="395" y="2277"/>
                      </a:lnTo>
                      <a:lnTo>
                        <a:pt x="363" y="2399"/>
                      </a:lnTo>
                      <a:lnTo>
                        <a:pt x="335" y="2525"/>
                      </a:lnTo>
                      <a:lnTo>
                        <a:pt x="313" y="2651"/>
                      </a:lnTo>
                      <a:lnTo>
                        <a:pt x="296" y="2780"/>
                      </a:lnTo>
                      <a:lnTo>
                        <a:pt x="291" y="2845"/>
                      </a:lnTo>
                      <a:lnTo>
                        <a:pt x="286" y="2909"/>
                      </a:lnTo>
                      <a:lnTo>
                        <a:pt x="280" y="3034"/>
                      </a:lnTo>
                      <a:lnTo>
                        <a:pt x="282" y="3160"/>
                      </a:lnTo>
                      <a:lnTo>
                        <a:pt x="288" y="3285"/>
                      </a:lnTo>
                      <a:lnTo>
                        <a:pt x="298" y="3409"/>
                      </a:lnTo>
                      <a:lnTo>
                        <a:pt x="315" y="3532"/>
                      </a:lnTo>
                      <a:lnTo>
                        <a:pt x="337" y="3655"/>
                      </a:lnTo>
                      <a:lnTo>
                        <a:pt x="365" y="3775"/>
                      </a:lnTo>
                      <a:lnTo>
                        <a:pt x="397" y="3894"/>
                      </a:lnTo>
                      <a:lnTo>
                        <a:pt x="434" y="4012"/>
                      </a:lnTo>
                      <a:lnTo>
                        <a:pt x="477" y="4128"/>
                      </a:lnTo>
                      <a:lnTo>
                        <a:pt x="524" y="4242"/>
                      </a:lnTo>
                      <a:lnTo>
                        <a:pt x="576" y="4355"/>
                      </a:lnTo>
                      <a:lnTo>
                        <a:pt x="634" y="4465"/>
                      </a:lnTo>
                      <a:lnTo>
                        <a:pt x="695" y="4573"/>
                      </a:lnTo>
                      <a:lnTo>
                        <a:pt x="762" y="4678"/>
                      </a:lnTo>
                      <a:lnTo>
                        <a:pt x="797" y="4730"/>
                      </a:lnTo>
                      <a:lnTo>
                        <a:pt x="854" y="4807"/>
                      </a:lnTo>
                      <a:lnTo>
                        <a:pt x="965" y="4942"/>
                      </a:lnTo>
                      <a:lnTo>
                        <a:pt x="1117" y="5112"/>
                      </a:lnTo>
                      <a:lnTo>
                        <a:pt x="1205" y="5209"/>
                      </a:lnTo>
                      <a:lnTo>
                        <a:pt x="1298" y="5302"/>
                      </a:lnTo>
                      <a:lnTo>
                        <a:pt x="1424" y="5443"/>
                      </a:lnTo>
                      <a:lnTo>
                        <a:pt x="1499" y="5545"/>
                      </a:lnTo>
                      <a:lnTo>
                        <a:pt x="1566" y="5661"/>
                      </a:lnTo>
                      <a:lnTo>
                        <a:pt x="1624" y="5797"/>
                      </a:lnTo>
                      <a:lnTo>
                        <a:pt x="1673" y="5955"/>
                      </a:lnTo>
                      <a:lnTo>
                        <a:pt x="1711" y="6142"/>
                      </a:lnTo>
                      <a:lnTo>
                        <a:pt x="1726" y="6249"/>
                      </a:lnTo>
                      <a:lnTo>
                        <a:pt x="1753" y="6446"/>
                      </a:lnTo>
                      <a:close/>
                      <a:moveTo>
                        <a:pt x="4595" y="6728"/>
                      </a:moveTo>
                      <a:lnTo>
                        <a:pt x="1515" y="6728"/>
                      </a:lnTo>
                      <a:lnTo>
                        <a:pt x="1458" y="6291"/>
                      </a:lnTo>
                      <a:lnTo>
                        <a:pt x="1444" y="6202"/>
                      </a:lnTo>
                      <a:lnTo>
                        <a:pt x="1411" y="6048"/>
                      </a:lnTo>
                      <a:lnTo>
                        <a:pt x="1371" y="5919"/>
                      </a:lnTo>
                      <a:lnTo>
                        <a:pt x="1324" y="5809"/>
                      </a:lnTo>
                      <a:lnTo>
                        <a:pt x="1268" y="5714"/>
                      </a:lnTo>
                      <a:lnTo>
                        <a:pt x="1205" y="5629"/>
                      </a:lnTo>
                      <a:lnTo>
                        <a:pt x="1095" y="5506"/>
                      </a:lnTo>
                      <a:lnTo>
                        <a:pt x="1008" y="5420"/>
                      </a:lnTo>
                      <a:lnTo>
                        <a:pt x="960" y="5371"/>
                      </a:lnTo>
                      <a:lnTo>
                        <a:pt x="860" y="5263"/>
                      </a:lnTo>
                      <a:lnTo>
                        <a:pt x="751" y="5136"/>
                      </a:lnTo>
                      <a:lnTo>
                        <a:pt x="634" y="4986"/>
                      </a:lnTo>
                      <a:lnTo>
                        <a:pt x="572" y="4899"/>
                      </a:lnTo>
                      <a:lnTo>
                        <a:pt x="533" y="4844"/>
                      </a:lnTo>
                      <a:lnTo>
                        <a:pt x="459" y="4729"/>
                      </a:lnTo>
                      <a:lnTo>
                        <a:pt x="390" y="4612"/>
                      </a:lnTo>
                      <a:lnTo>
                        <a:pt x="328" y="4491"/>
                      </a:lnTo>
                      <a:lnTo>
                        <a:pt x="270" y="4368"/>
                      </a:lnTo>
                      <a:lnTo>
                        <a:pt x="217" y="4241"/>
                      </a:lnTo>
                      <a:lnTo>
                        <a:pt x="171" y="4114"/>
                      </a:lnTo>
                      <a:lnTo>
                        <a:pt x="130" y="3984"/>
                      </a:lnTo>
                      <a:lnTo>
                        <a:pt x="94" y="3852"/>
                      </a:lnTo>
                      <a:lnTo>
                        <a:pt x="64" y="3718"/>
                      </a:lnTo>
                      <a:lnTo>
                        <a:pt x="40" y="3584"/>
                      </a:lnTo>
                      <a:lnTo>
                        <a:pt x="21" y="3448"/>
                      </a:lnTo>
                      <a:lnTo>
                        <a:pt x="8" y="3312"/>
                      </a:lnTo>
                      <a:lnTo>
                        <a:pt x="1" y="3175"/>
                      </a:lnTo>
                      <a:lnTo>
                        <a:pt x="0" y="3038"/>
                      </a:lnTo>
                      <a:lnTo>
                        <a:pt x="4" y="2899"/>
                      </a:lnTo>
                      <a:lnTo>
                        <a:pt x="9" y="2831"/>
                      </a:lnTo>
                      <a:lnTo>
                        <a:pt x="17" y="2759"/>
                      </a:lnTo>
                      <a:lnTo>
                        <a:pt x="36" y="2618"/>
                      </a:lnTo>
                      <a:lnTo>
                        <a:pt x="62" y="2478"/>
                      </a:lnTo>
                      <a:lnTo>
                        <a:pt x="94" y="2340"/>
                      </a:lnTo>
                      <a:lnTo>
                        <a:pt x="132" y="2205"/>
                      </a:lnTo>
                      <a:lnTo>
                        <a:pt x="175" y="2073"/>
                      </a:lnTo>
                      <a:lnTo>
                        <a:pt x="224" y="1943"/>
                      </a:lnTo>
                      <a:lnTo>
                        <a:pt x="278" y="1817"/>
                      </a:lnTo>
                      <a:lnTo>
                        <a:pt x="337" y="1692"/>
                      </a:lnTo>
                      <a:lnTo>
                        <a:pt x="403" y="1572"/>
                      </a:lnTo>
                      <a:lnTo>
                        <a:pt x="472" y="1454"/>
                      </a:lnTo>
                      <a:lnTo>
                        <a:pt x="547" y="1340"/>
                      </a:lnTo>
                      <a:lnTo>
                        <a:pt x="626" y="1230"/>
                      </a:lnTo>
                      <a:lnTo>
                        <a:pt x="711" y="1124"/>
                      </a:lnTo>
                      <a:lnTo>
                        <a:pt x="798" y="1020"/>
                      </a:lnTo>
                      <a:lnTo>
                        <a:pt x="891" y="922"/>
                      </a:lnTo>
                      <a:lnTo>
                        <a:pt x="988" y="827"/>
                      </a:lnTo>
                      <a:lnTo>
                        <a:pt x="1089" y="736"/>
                      </a:lnTo>
                      <a:lnTo>
                        <a:pt x="1193" y="651"/>
                      </a:lnTo>
                      <a:lnTo>
                        <a:pt x="1301" y="570"/>
                      </a:lnTo>
                      <a:lnTo>
                        <a:pt x="1412" y="493"/>
                      </a:lnTo>
                      <a:lnTo>
                        <a:pt x="1526" y="422"/>
                      </a:lnTo>
                      <a:lnTo>
                        <a:pt x="1644" y="356"/>
                      </a:lnTo>
                      <a:lnTo>
                        <a:pt x="1766" y="293"/>
                      </a:lnTo>
                      <a:lnTo>
                        <a:pt x="1889" y="237"/>
                      </a:lnTo>
                      <a:lnTo>
                        <a:pt x="2016" y="188"/>
                      </a:lnTo>
                      <a:lnTo>
                        <a:pt x="2144" y="142"/>
                      </a:lnTo>
                      <a:lnTo>
                        <a:pt x="2276" y="103"/>
                      </a:lnTo>
                      <a:lnTo>
                        <a:pt x="2409" y="71"/>
                      </a:lnTo>
                      <a:lnTo>
                        <a:pt x="2545" y="43"/>
                      </a:lnTo>
                      <a:lnTo>
                        <a:pt x="2682" y="22"/>
                      </a:lnTo>
                      <a:lnTo>
                        <a:pt x="2823" y="8"/>
                      </a:lnTo>
                      <a:lnTo>
                        <a:pt x="2892" y="3"/>
                      </a:lnTo>
                      <a:lnTo>
                        <a:pt x="2975" y="0"/>
                      </a:lnTo>
                      <a:lnTo>
                        <a:pt x="3138" y="1"/>
                      </a:lnTo>
                      <a:lnTo>
                        <a:pt x="3298" y="11"/>
                      </a:lnTo>
                      <a:lnTo>
                        <a:pt x="3457" y="28"/>
                      </a:lnTo>
                      <a:lnTo>
                        <a:pt x="3613" y="54"/>
                      </a:lnTo>
                      <a:lnTo>
                        <a:pt x="3766" y="88"/>
                      </a:lnTo>
                      <a:lnTo>
                        <a:pt x="3917" y="129"/>
                      </a:lnTo>
                      <a:lnTo>
                        <a:pt x="4063" y="177"/>
                      </a:lnTo>
                      <a:lnTo>
                        <a:pt x="4207" y="233"/>
                      </a:lnTo>
                      <a:lnTo>
                        <a:pt x="4347" y="295"/>
                      </a:lnTo>
                      <a:lnTo>
                        <a:pt x="4483" y="365"/>
                      </a:lnTo>
                      <a:lnTo>
                        <a:pt x="4616" y="441"/>
                      </a:lnTo>
                      <a:lnTo>
                        <a:pt x="4744" y="523"/>
                      </a:lnTo>
                      <a:lnTo>
                        <a:pt x="4867" y="613"/>
                      </a:lnTo>
                      <a:lnTo>
                        <a:pt x="4986" y="707"/>
                      </a:lnTo>
                      <a:lnTo>
                        <a:pt x="5100" y="807"/>
                      </a:lnTo>
                      <a:lnTo>
                        <a:pt x="5210" y="914"/>
                      </a:lnTo>
                      <a:lnTo>
                        <a:pt x="5313" y="1024"/>
                      </a:lnTo>
                      <a:lnTo>
                        <a:pt x="5411" y="1141"/>
                      </a:lnTo>
                      <a:lnTo>
                        <a:pt x="5504" y="1262"/>
                      </a:lnTo>
                      <a:lnTo>
                        <a:pt x="5592" y="1387"/>
                      </a:lnTo>
                      <a:lnTo>
                        <a:pt x="5672" y="1517"/>
                      </a:lnTo>
                      <a:lnTo>
                        <a:pt x="5747" y="1652"/>
                      </a:lnTo>
                      <a:lnTo>
                        <a:pt x="5814" y="1790"/>
                      </a:lnTo>
                      <a:lnTo>
                        <a:pt x="5875" y="1933"/>
                      </a:lnTo>
                      <a:lnTo>
                        <a:pt x="5930" y="2078"/>
                      </a:lnTo>
                      <a:lnTo>
                        <a:pt x="5977" y="2227"/>
                      </a:lnTo>
                      <a:lnTo>
                        <a:pt x="6017" y="2379"/>
                      </a:lnTo>
                      <a:lnTo>
                        <a:pt x="6049" y="2535"/>
                      </a:lnTo>
                      <a:lnTo>
                        <a:pt x="6074" y="2693"/>
                      </a:lnTo>
                      <a:lnTo>
                        <a:pt x="6091" y="2853"/>
                      </a:lnTo>
                      <a:lnTo>
                        <a:pt x="6099" y="3016"/>
                      </a:lnTo>
                      <a:lnTo>
                        <a:pt x="6099" y="3099"/>
                      </a:lnTo>
                      <a:lnTo>
                        <a:pt x="6098" y="3217"/>
                      </a:lnTo>
                      <a:lnTo>
                        <a:pt x="6081" y="3452"/>
                      </a:lnTo>
                      <a:lnTo>
                        <a:pt x="6046" y="3685"/>
                      </a:lnTo>
                      <a:lnTo>
                        <a:pt x="5995" y="3914"/>
                      </a:lnTo>
                      <a:lnTo>
                        <a:pt x="5926" y="4139"/>
                      </a:lnTo>
                      <a:lnTo>
                        <a:pt x="5841" y="4357"/>
                      </a:lnTo>
                      <a:lnTo>
                        <a:pt x="5738" y="4568"/>
                      </a:lnTo>
                      <a:lnTo>
                        <a:pt x="5618" y="4772"/>
                      </a:lnTo>
                      <a:lnTo>
                        <a:pt x="5551" y="4871"/>
                      </a:lnTo>
                      <a:lnTo>
                        <a:pt x="5488" y="4958"/>
                      </a:lnTo>
                      <a:lnTo>
                        <a:pt x="5372" y="5109"/>
                      </a:lnTo>
                      <a:lnTo>
                        <a:pt x="5212" y="5299"/>
                      </a:lnTo>
                      <a:lnTo>
                        <a:pt x="5115" y="5405"/>
                      </a:lnTo>
                      <a:lnTo>
                        <a:pt x="5023" y="5507"/>
                      </a:lnTo>
                      <a:lnTo>
                        <a:pt x="4906" y="5650"/>
                      </a:lnTo>
                      <a:lnTo>
                        <a:pt x="4837" y="5749"/>
                      </a:lnTo>
                      <a:lnTo>
                        <a:pt x="4778" y="5856"/>
                      </a:lnTo>
                      <a:lnTo>
                        <a:pt x="4728" y="5976"/>
                      </a:lnTo>
                      <a:lnTo>
                        <a:pt x="4684" y="6116"/>
                      </a:lnTo>
                      <a:lnTo>
                        <a:pt x="4651" y="6281"/>
                      </a:lnTo>
                      <a:lnTo>
                        <a:pt x="4637" y="6376"/>
                      </a:lnTo>
                      <a:lnTo>
                        <a:pt x="4595" y="6728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EEC7FFA6-BBB0-4331-9824-9C87236E6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9" y="378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Rectangle 50">
                  <a:extLst>
                    <a:ext uri="{FF2B5EF4-FFF2-40B4-BE49-F238E27FC236}">
                      <a16:creationId xmlns:a16="http://schemas.microsoft.com/office/drawing/2014/main" id="{3BAFB0BF-271A-4D5F-A869-8FDBE7F217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9" y="3897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Rectangle 51">
                  <a:extLst>
                    <a:ext uri="{FF2B5EF4-FFF2-40B4-BE49-F238E27FC236}">
                      <a16:creationId xmlns:a16="http://schemas.microsoft.com/office/drawing/2014/main" id="{5A88305A-EEEC-41D8-9B90-6F5394B668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9" y="401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52">
                  <a:extLst>
                    <a:ext uri="{FF2B5EF4-FFF2-40B4-BE49-F238E27FC236}">
                      <a16:creationId xmlns:a16="http://schemas.microsoft.com/office/drawing/2014/main" id="{A68ECB0E-9CB0-4FA7-A0CA-5EBADBDF50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2838"/>
                  <a:ext cx="1172" cy="902"/>
                </a:xfrm>
                <a:custGeom>
                  <a:avLst/>
                  <a:gdLst>
                    <a:gd name="T0" fmla="*/ 2581 w 7031"/>
                    <a:gd name="T1" fmla="*/ 1972 h 5408"/>
                    <a:gd name="T2" fmla="*/ 2581 w 7031"/>
                    <a:gd name="T3" fmla="*/ 2487 h 5408"/>
                    <a:gd name="T4" fmla="*/ 2697 w 7031"/>
                    <a:gd name="T5" fmla="*/ 2981 h 5408"/>
                    <a:gd name="T6" fmla="*/ 333 w 7031"/>
                    <a:gd name="T7" fmla="*/ 4243 h 5408"/>
                    <a:gd name="T8" fmla="*/ 174 w 7031"/>
                    <a:gd name="T9" fmla="*/ 4363 h 5408"/>
                    <a:gd name="T10" fmla="*/ 64 w 7031"/>
                    <a:gd name="T11" fmla="*/ 4520 h 5408"/>
                    <a:gd name="T12" fmla="*/ 7 w 7031"/>
                    <a:gd name="T13" fmla="*/ 4701 h 5408"/>
                    <a:gd name="T14" fmla="*/ 6 w 7031"/>
                    <a:gd name="T15" fmla="*/ 4894 h 5408"/>
                    <a:gd name="T16" fmla="*/ 68 w 7031"/>
                    <a:gd name="T17" fmla="*/ 5084 h 5408"/>
                    <a:gd name="T18" fmla="*/ 102 w 7031"/>
                    <a:gd name="T19" fmla="*/ 5143 h 5408"/>
                    <a:gd name="T20" fmla="*/ 242 w 7031"/>
                    <a:gd name="T21" fmla="*/ 5285 h 5408"/>
                    <a:gd name="T22" fmla="*/ 411 w 7031"/>
                    <a:gd name="T23" fmla="*/ 5374 h 5408"/>
                    <a:gd name="T24" fmla="*/ 599 w 7031"/>
                    <a:gd name="T25" fmla="*/ 5408 h 5408"/>
                    <a:gd name="T26" fmla="*/ 790 w 7031"/>
                    <a:gd name="T27" fmla="*/ 5382 h 5408"/>
                    <a:gd name="T28" fmla="*/ 970 w 7031"/>
                    <a:gd name="T29" fmla="*/ 5291 h 5408"/>
                    <a:gd name="T30" fmla="*/ 3161 w 7031"/>
                    <a:gd name="T31" fmla="*/ 3739 h 5408"/>
                    <a:gd name="T32" fmla="*/ 3427 w 7031"/>
                    <a:gd name="T33" fmla="*/ 3982 h 5408"/>
                    <a:gd name="T34" fmla="*/ 3733 w 7031"/>
                    <a:gd name="T35" fmla="*/ 4182 h 5408"/>
                    <a:gd name="T36" fmla="*/ 4076 w 7031"/>
                    <a:gd name="T37" fmla="*/ 4332 h 5408"/>
                    <a:gd name="T38" fmla="*/ 4449 w 7031"/>
                    <a:gd name="T39" fmla="*/ 4426 h 5408"/>
                    <a:gd name="T40" fmla="*/ 4852 w 7031"/>
                    <a:gd name="T41" fmla="*/ 4455 h 5408"/>
                    <a:gd name="T42" fmla="*/ 5194 w 7031"/>
                    <a:gd name="T43" fmla="*/ 4429 h 5408"/>
                    <a:gd name="T44" fmla="*/ 5707 w 7031"/>
                    <a:gd name="T45" fmla="*/ 4277 h 5408"/>
                    <a:gd name="T46" fmla="*/ 6160 w 7031"/>
                    <a:gd name="T47" fmla="*/ 4007 h 5408"/>
                    <a:gd name="T48" fmla="*/ 6538 w 7031"/>
                    <a:gd name="T49" fmla="*/ 3636 h 5408"/>
                    <a:gd name="T50" fmla="*/ 6822 w 7031"/>
                    <a:gd name="T51" fmla="*/ 3181 h 5408"/>
                    <a:gd name="T52" fmla="*/ 6976 w 7031"/>
                    <a:gd name="T53" fmla="*/ 2751 h 5408"/>
                    <a:gd name="T54" fmla="*/ 7006 w 7031"/>
                    <a:gd name="T55" fmla="*/ 2584 h 5408"/>
                    <a:gd name="T56" fmla="*/ 7031 w 7031"/>
                    <a:gd name="T57" fmla="*/ 2249 h 5408"/>
                    <a:gd name="T58" fmla="*/ 7006 w 7031"/>
                    <a:gd name="T59" fmla="*/ 1920 h 5408"/>
                    <a:gd name="T60" fmla="*/ 6935 w 7031"/>
                    <a:gd name="T61" fmla="*/ 1604 h 5408"/>
                    <a:gd name="T62" fmla="*/ 6821 w 7031"/>
                    <a:gd name="T63" fmla="*/ 1301 h 5408"/>
                    <a:gd name="T64" fmla="*/ 6666 w 7031"/>
                    <a:gd name="T65" fmla="*/ 1020 h 5408"/>
                    <a:gd name="T66" fmla="*/ 6473 w 7031"/>
                    <a:gd name="T67" fmla="*/ 763 h 5408"/>
                    <a:gd name="T68" fmla="*/ 6244 w 7031"/>
                    <a:gd name="T69" fmla="*/ 536 h 5408"/>
                    <a:gd name="T70" fmla="*/ 5982 w 7031"/>
                    <a:gd name="T71" fmla="*/ 343 h 5408"/>
                    <a:gd name="T72" fmla="*/ 5691 w 7031"/>
                    <a:gd name="T73" fmla="*/ 189 h 5408"/>
                    <a:gd name="T74" fmla="*/ 5371 w 7031"/>
                    <a:gd name="T75" fmla="*/ 78 h 5408"/>
                    <a:gd name="T76" fmla="*/ 5260 w 7031"/>
                    <a:gd name="T77" fmla="*/ 52 h 5408"/>
                    <a:gd name="T78" fmla="*/ 4925 w 7031"/>
                    <a:gd name="T79" fmla="*/ 4 h 5408"/>
                    <a:gd name="T80" fmla="*/ 4595 w 7031"/>
                    <a:gd name="T81" fmla="*/ 8 h 5408"/>
                    <a:gd name="T82" fmla="*/ 4274 w 7031"/>
                    <a:gd name="T83" fmla="*/ 61 h 5408"/>
                    <a:gd name="T84" fmla="*/ 3968 w 7031"/>
                    <a:gd name="T85" fmla="*/ 159 h 5408"/>
                    <a:gd name="T86" fmla="*/ 3680 w 7031"/>
                    <a:gd name="T87" fmla="*/ 301 h 5408"/>
                    <a:gd name="T88" fmla="*/ 3416 w 7031"/>
                    <a:gd name="T89" fmla="*/ 482 h 5408"/>
                    <a:gd name="T90" fmla="*/ 3179 w 7031"/>
                    <a:gd name="T91" fmla="*/ 699 h 5408"/>
                    <a:gd name="T92" fmla="*/ 2974 w 7031"/>
                    <a:gd name="T93" fmla="*/ 952 h 5408"/>
                    <a:gd name="T94" fmla="*/ 2805 w 7031"/>
                    <a:gd name="T95" fmla="*/ 1234 h 5408"/>
                    <a:gd name="T96" fmla="*/ 2676 w 7031"/>
                    <a:gd name="T97" fmla="*/ 1546 h 5408"/>
                    <a:gd name="T98" fmla="*/ 2630 w 7031"/>
                    <a:gd name="T99" fmla="*/ 1710 h 5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031" h="5408">
                      <a:moveTo>
                        <a:pt x="2630" y="1710"/>
                      </a:moveTo>
                      <a:lnTo>
                        <a:pt x="2610" y="1798"/>
                      </a:lnTo>
                      <a:lnTo>
                        <a:pt x="2581" y="1972"/>
                      </a:lnTo>
                      <a:lnTo>
                        <a:pt x="2568" y="2145"/>
                      </a:lnTo>
                      <a:lnTo>
                        <a:pt x="2568" y="2317"/>
                      </a:lnTo>
                      <a:lnTo>
                        <a:pt x="2581" y="2487"/>
                      </a:lnTo>
                      <a:lnTo>
                        <a:pt x="2607" y="2654"/>
                      </a:lnTo>
                      <a:lnTo>
                        <a:pt x="2646" y="2820"/>
                      </a:lnTo>
                      <a:lnTo>
                        <a:pt x="2697" y="2981"/>
                      </a:lnTo>
                      <a:lnTo>
                        <a:pt x="2728" y="3061"/>
                      </a:lnTo>
                      <a:lnTo>
                        <a:pt x="365" y="4229"/>
                      </a:lnTo>
                      <a:lnTo>
                        <a:pt x="333" y="4243"/>
                      </a:lnTo>
                      <a:lnTo>
                        <a:pt x="275" y="4278"/>
                      </a:lnTo>
                      <a:lnTo>
                        <a:pt x="223" y="4318"/>
                      </a:lnTo>
                      <a:lnTo>
                        <a:pt x="174" y="4363"/>
                      </a:lnTo>
                      <a:lnTo>
                        <a:pt x="132" y="4411"/>
                      </a:lnTo>
                      <a:lnTo>
                        <a:pt x="95" y="4464"/>
                      </a:lnTo>
                      <a:lnTo>
                        <a:pt x="64" y="4520"/>
                      </a:lnTo>
                      <a:lnTo>
                        <a:pt x="39" y="4578"/>
                      </a:lnTo>
                      <a:lnTo>
                        <a:pt x="20" y="4639"/>
                      </a:lnTo>
                      <a:lnTo>
                        <a:pt x="7" y="4701"/>
                      </a:lnTo>
                      <a:lnTo>
                        <a:pt x="1" y="4765"/>
                      </a:lnTo>
                      <a:lnTo>
                        <a:pt x="0" y="4829"/>
                      </a:lnTo>
                      <a:lnTo>
                        <a:pt x="6" y="4894"/>
                      </a:lnTo>
                      <a:lnTo>
                        <a:pt x="20" y="4959"/>
                      </a:lnTo>
                      <a:lnTo>
                        <a:pt x="40" y="5022"/>
                      </a:lnTo>
                      <a:lnTo>
                        <a:pt x="68" y="5084"/>
                      </a:lnTo>
                      <a:lnTo>
                        <a:pt x="83" y="5115"/>
                      </a:lnTo>
                      <a:lnTo>
                        <a:pt x="83" y="5115"/>
                      </a:lnTo>
                      <a:lnTo>
                        <a:pt x="102" y="5143"/>
                      </a:lnTo>
                      <a:lnTo>
                        <a:pt x="145" y="5196"/>
                      </a:lnTo>
                      <a:lnTo>
                        <a:pt x="191" y="5244"/>
                      </a:lnTo>
                      <a:lnTo>
                        <a:pt x="242" y="5285"/>
                      </a:lnTo>
                      <a:lnTo>
                        <a:pt x="295" y="5321"/>
                      </a:lnTo>
                      <a:lnTo>
                        <a:pt x="352" y="5350"/>
                      </a:lnTo>
                      <a:lnTo>
                        <a:pt x="411" y="5374"/>
                      </a:lnTo>
                      <a:lnTo>
                        <a:pt x="473" y="5392"/>
                      </a:lnTo>
                      <a:lnTo>
                        <a:pt x="535" y="5403"/>
                      </a:lnTo>
                      <a:lnTo>
                        <a:pt x="599" y="5408"/>
                      </a:lnTo>
                      <a:lnTo>
                        <a:pt x="662" y="5406"/>
                      </a:lnTo>
                      <a:lnTo>
                        <a:pt x="727" y="5396"/>
                      </a:lnTo>
                      <a:lnTo>
                        <a:pt x="790" y="5382"/>
                      </a:lnTo>
                      <a:lnTo>
                        <a:pt x="851" y="5359"/>
                      </a:lnTo>
                      <a:lnTo>
                        <a:pt x="911" y="5329"/>
                      </a:lnTo>
                      <a:lnTo>
                        <a:pt x="970" y="5291"/>
                      </a:lnTo>
                      <a:lnTo>
                        <a:pt x="998" y="5270"/>
                      </a:lnTo>
                      <a:lnTo>
                        <a:pt x="3121" y="3694"/>
                      </a:lnTo>
                      <a:lnTo>
                        <a:pt x="3161" y="3739"/>
                      </a:lnTo>
                      <a:lnTo>
                        <a:pt x="3246" y="3824"/>
                      </a:lnTo>
                      <a:lnTo>
                        <a:pt x="3334" y="3906"/>
                      </a:lnTo>
                      <a:lnTo>
                        <a:pt x="3427" y="3982"/>
                      </a:lnTo>
                      <a:lnTo>
                        <a:pt x="3525" y="4054"/>
                      </a:lnTo>
                      <a:lnTo>
                        <a:pt x="3628" y="4121"/>
                      </a:lnTo>
                      <a:lnTo>
                        <a:pt x="3733" y="4182"/>
                      </a:lnTo>
                      <a:lnTo>
                        <a:pt x="3844" y="4238"/>
                      </a:lnTo>
                      <a:lnTo>
                        <a:pt x="3958" y="4289"/>
                      </a:lnTo>
                      <a:lnTo>
                        <a:pt x="4076" y="4332"/>
                      </a:lnTo>
                      <a:lnTo>
                        <a:pt x="4197" y="4370"/>
                      </a:lnTo>
                      <a:lnTo>
                        <a:pt x="4322" y="4402"/>
                      </a:lnTo>
                      <a:lnTo>
                        <a:pt x="4449" y="4426"/>
                      </a:lnTo>
                      <a:lnTo>
                        <a:pt x="4581" y="4443"/>
                      </a:lnTo>
                      <a:lnTo>
                        <a:pt x="4715" y="4453"/>
                      </a:lnTo>
                      <a:lnTo>
                        <a:pt x="4852" y="4455"/>
                      </a:lnTo>
                      <a:lnTo>
                        <a:pt x="4922" y="4453"/>
                      </a:lnTo>
                      <a:lnTo>
                        <a:pt x="5014" y="4450"/>
                      </a:lnTo>
                      <a:lnTo>
                        <a:pt x="5194" y="4429"/>
                      </a:lnTo>
                      <a:lnTo>
                        <a:pt x="5370" y="4392"/>
                      </a:lnTo>
                      <a:lnTo>
                        <a:pt x="5541" y="4341"/>
                      </a:lnTo>
                      <a:lnTo>
                        <a:pt x="5707" y="4277"/>
                      </a:lnTo>
                      <a:lnTo>
                        <a:pt x="5865" y="4199"/>
                      </a:lnTo>
                      <a:lnTo>
                        <a:pt x="6016" y="4108"/>
                      </a:lnTo>
                      <a:lnTo>
                        <a:pt x="6160" y="4007"/>
                      </a:lnTo>
                      <a:lnTo>
                        <a:pt x="6295" y="3893"/>
                      </a:lnTo>
                      <a:lnTo>
                        <a:pt x="6421" y="3770"/>
                      </a:lnTo>
                      <a:lnTo>
                        <a:pt x="6538" y="3636"/>
                      </a:lnTo>
                      <a:lnTo>
                        <a:pt x="6643" y="3492"/>
                      </a:lnTo>
                      <a:lnTo>
                        <a:pt x="6738" y="3340"/>
                      </a:lnTo>
                      <a:lnTo>
                        <a:pt x="6822" y="3181"/>
                      </a:lnTo>
                      <a:lnTo>
                        <a:pt x="6893" y="3014"/>
                      </a:lnTo>
                      <a:lnTo>
                        <a:pt x="6951" y="2841"/>
                      </a:lnTo>
                      <a:lnTo>
                        <a:pt x="6976" y="2751"/>
                      </a:lnTo>
                      <a:lnTo>
                        <a:pt x="6976" y="2751"/>
                      </a:lnTo>
                      <a:lnTo>
                        <a:pt x="6987" y="2696"/>
                      </a:lnTo>
                      <a:lnTo>
                        <a:pt x="7006" y="2584"/>
                      </a:lnTo>
                      <a:lnTo>
                        <a:pt x="7020" y="2472"/>
                      </a:lnTo>
                      <a:lnTo>
                        <a:pt x="7028" y="2360"/>
                      </a:lnTo>
                      <a:lnTo>
                        <a:pt x="7031" y="2249"/>
                      </a:lnTo>
                      <a:lnTo>
                        <a:pt x="7027" y="2138"/>
                      </a:lnTo>
                      <a:lnTo>
                        <a:pt x="7019" y="2029"/>
                      </a:lnTo>
                      <a:lnTo>
                        <a:pt x="7006" y="1920"/>
                      </a:lnTo>
                      <a:lnTo>
                        <a:pt x="6987" y="1814"/>
                      </a:lnTo>
                      <a:lnTo>
                        <a:pt x="6963" y="1707"/>
                      </a:lnTo>
                      <a:lnTo>
                        <a:pt x="6935" y="1604"/>
                      </a:lnTo>
                      <a:lnTo>
                        <a:pt x="6902" y="1500"/>
                      </a:lnTo>
                      <a:lnTo>
                        <a:pt x="6864" y="1400"/>
                      </a:lnTo>
                      <a:lnTo>
                        <a:pt x="6821" y="1301"/>
                      </a:lnTo>
                      <a:lnTo>
                        <a:pt x="6773" y="1205"/>
                      </a:lnTo>
                      <a:lnTo>
                        <a:pt x="6722" y="1111"/>
                      </a:lnTo>
                      <a:lnTo>
                        <a:pt x="6666" y="1020"/>
                      </a:lnTo>
                      <a:lnTo>
                        <a:pt x="6605" y="931"/>
                      </a:lnTo>
                      <a:lnTo>
                        <a:pt x="6541" y="845"/>
                      </a:lnTo>
                      <a:lnTo>
                        <a:pt x="6473" y="763"/>
                      </a:lnTo>
                      <a:lnTo>
                        <a:pt x="6400" y="684"/>
                      </a:lnTo>
                      <a:lnTo>
                        <a:pt x="6324" y="608"/>
                      </a:lnTo>
                      <a:lnTo>
                        <a:pt x="6244" y="536"/>
                      </a:lnTo>
                      <a:lnTo>
                        <a:pt x="6160" y="467"/>
                      </a:lnTo>
                      <a:lnTo>
                        <a:pt x="6073" y="403"/>
                      </a:lnTo>
                      <a:lnTo>
                        <a:pt x="5982" y="343"/>
                      </a:lnTo>
                      <a:lnTo>
                        <a:pt x="5888" y="287"/>
                      </a:lnTo>
                      <a:lnTo>
                        <a:pt x="5791" y="235"/>
                      </a:lnTo>
                      <a:lnTo>
                        <a:pt x="5691" y="189"/>
                      </a:lnTo>
                      <a:lnTo>
                        <a:pt x="5588" y="147"/>
                      </a:lnTo>
                      <a:lnTo>
                        <a:pt x="5481" y="110"/>
                      </a:lnTo>
                      <a:lnTo>
                        <a:pt x="5371" y="78"/>
                      </a:lnTo>
                      <a:lnTo>
                        <a:pt x="5315" y="64"/>
                      </a:lnTo>
                      <a:lnTo>
                        <a:pt x="5315" y="64"/>
                      </a:lnTo>
                      <a:lnTo>
                        <a:pt x="5260" y="52"/>
                      </a:lnTo>
                      <a:lnTo>
                        <a:pt x="5148" y="29"/>
                      </a:lnTo>
                      <a:lnTo>
                        <a:pt x="5036" y="14"/>
                      </a:lnTo>
                      <a:lnTo>
                        <a:pt x="4925" y="4"/>
                      </a:lnTo>
                      <a:lnTo>
                        <a:pt x="4814" y="0"/>
                      </a:lnTo>
                      <a:lnTo>
                        <a:pt x="4704" y="1"/>
                      </a:lnTo>
                      <a:lnTo>
                        <a:pt x="4595" y="8"/>
                      </a:lnTo>
                      <a:lnTo>
                        <a:pt x="4486" y="21"/>
                      </a:lnTo>
                      <a:lnTo>
                        <a:pt x="4380" y="38"/>
                      </a:lnTo>
                      <a:lnTo>
                        <a:pt x="4274" y="61"/>
                      </a:lnTo>
                      <a:lnTo>
                        <a:pt x="4171" y="88"/>
                      </a:lnTo>
                      <a:lnTo>
                        <a:pt x="4069" y="122"/>
                      </a:lnTo>
                      <a:lnTo>
                        <a:pt x="3968" y="159"/>
                      </a:lnTo>
                      <a:lnTo>
                        <a:pt x="3870" y="202"/>
                      </a:lnTo>
                      <a:lnTo>
                        <a:pt x="3774" y="249"/>
                      </a:lnTo>
                      <a:lnTo>
                        <a:pt x="3680" y="301"/>
                      </a:lnTo>
                      <a:lnTo>
                        <a:pt x="3590" y="356"/>
                      </a:lnTo>
                      <a:lnTo>
                        <a:pt x="3501" y="417"/>
                      </a:lnTo>
                      <a:lnTo>
                        <a:pt x="3416" y="482"/>
                      </a:lnTo>
                      <a:lnTo>
                        <a:pt x="3333" y="551"/>
                      </a:lnTo>
                      <a:lnTo>
                        <a:pt x="3254" y="623"/>
                      </a:lnTo>
                      <a:lnTo>
                        <a:pt x="3179" y="699"/>
                      </a:lnTo>
                      <a:lnTo>
                        <a:pt x="3107" y="780"/>
                      </a:lnTo>
                      <a:lnTo>
                        <a:pt x="3038" y="864"/>
                      </a:lnTo>
                      <a:lnTo>
                        <a:pt x="2974" y="952"/>
                      </a:lnTo>
                      <a:lnTo>
                        <a:pt x="2914" y="1042"/>
                      </a:lnTo>
                      <a:lnTo>
                        <a:pt x="2857" y="1136"/>
                      </a:lnTo>
                      <a:lnTo>
                        <a:pt x="2805" y="1234"/>
                      </a:lnTo>
                      <a:lnTo>
                        <a:pt x="2757" y="1335"/>
                      </a:lnTo>
                      <a:lnTo>
                        <a:pt x="2714" y="1439"/>
                      </a:lnTo>
                      <a:lnTo>
                        <a:pt x="2676" y="1546"/>
                      </a:lnTo>
                      <a:lnTo>
                        <a:pt x="2643" y="1654"/>
                      </a:lnTo>
                      <a:lnTo>
                        <a:pt x="2630" y="1710"/>
                      </a:lnTo>
                      <a:lnTo>
                        <a:pt x="2630" y="1710"/>
                      </a:lnTo>
                      <a:close/>
                    </a:path>
                  </a:pathLst>
                </a:custGeom>
                <a:solidFill>
                  <a:srgbClr val="3C33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53">
                  <a:extLst>
                    <a:ext uri="{FF2B5EF4-FFF2-40B4-BE49-F238E27FC236}">
                      <a16:creationId xmlns:a16="http://schemas.microsoft.com/office/drawing/2014/main" id="{3EED2A60-E8A2-46B1-8C65-1BC5C38D9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4" y="2943"/>
                  <a:ext cx="513" cy="514"/>
                </a:xfrm>
                <a:custGeom>
                  <a:avLst/>
                  <a:gdLst>
                    <a:gd name="T0" fmla="*/ 1364 w 3080"/>
                    <a:gd name="T1" fmla="*/ 3080 h 3080"/>
                    <a:gd name="T2" fmla="*/ 1814 w 3080"/>
                    <a:gd name="T3" fmla="*/ 2770 h 3080"/>
                    <a:gd name="T4" fmla="*/ 1998 w 3080"/>
                    <a:gd name="T5" fmla="*/ 2712 h 3080"/>
                    <a:gd name="T6" fmla="*/ 2215 w 3080"/>
                    <a:gd name="T7" fmla="*/ 2605 h 3080"/>
                    <a:gd name="T8" fmla="*/ 2503 w 3080"/>
                    <a:gd name="T9" fmla="*/ 2743 h 3080"/>
                    <a:gd name="T10" fmla="*/ 2616 w 3080"/>
                    <a:gd name="T11" fmla="*/ 2222 h 3080"/>
                    <a:gd name="T12" fmla="*/ 2703 w 3080"/>
                    <a:gd name="T13" fmla="*/ 2058 h 3080"/>
                    <a:gd name="T14" fmla="*/ 2787 w 3080"/>
                    <a:gd name="T15" fmla="*/ 1821 h 3080"/>
                    <a:gd name="T16" fmla="*/ 3080 w 3080"/>
                    <a:gd name="T17" fmla="*/ 1715 h 3080"/>
                    <a:gd name="T18" fmla="*/ 2784 w 3080"/>
                    <a:gd name="T19" fmla="*/ 1266 h 3080"/>
                    <a:gd name="T20" fmla="*/ 2725 w 3080"/>
                    <a:gd name="T21" fmla="*/ 1081 h 3080"/>
                    <a:gd name="T22" fmla="*/ 2619 w 3080"/>
                    <a:gd name="T23" fmla="*/ 854 h 3080"/>
                    <a:gd name="T24" fmla="*/ 2756 w 3080"/>
                    <a:gd name="T25" fmla="*/ 562 h 3080"/>
                    <a:gd name="T26" fmla="*/ 2221 w 3080"/>
                    <a:gd name="T27" fmla="*/ 464 h 3080"/>
                    <a:gd name="T28" fmla="*/ 2058 w 3080"/>
                    <a:gd name="T29" fmla="*/ 375 h 3080"/>
                    <a:gd name="T30" fmla="*/ 1820 w 3080"/>
                    <a:gd name="T31" fmla="*/ 293 h 3080"/>
                    <a:gd name="T32" fmla="*/ 1715 w 3080"/>
                    <a:gd name="T33" fmla="*/ 0 h 3080"/>
                    <a:gd name="T34" fmla="*/ 1265 w 3080"/>
                    <a:gd name="T35" fmla="*/ 309 h 3080"/>
                    <a:gd name="T36" fmla="*/ 1082 w 3080"/>
                    <a:gd name="T37" fmla="*/ 367 h 3080"/>
                    <a:gd name="T38" fmla="*/ 864 w 3080"/>
                    <a:gd name="T39" fmla="*/ 474 h 3080"/>
                    <a:gd name="T40" fmla="*/ 576 w 3080"/>
                    <a:gd name="T41" fmla="*/ 337 h 3080"/>
                    <a:gd name="T42" fmla="*/ 464 w 3080"/>
                    <a:gd name="T43" fmla="*/ 871 h 3080"/>
                    <a:gd name="T44" fmla="*/ 375 w 3080"/>
                    <a:gd name="T45" fmla="*/ 1036 h 3080"/>
                    <a:gd name="T46" fmla="*/ 293 w 3080"/>
                    <a:gd name="T47" fmla="*/ 1273 h 3080"/>
                    <a:gd name="T48" fmla="*/ 0 w 3080"/>
                    <a:gd name="T49" fmla="*/ 1378 h 3080"/>
                    <a:gd name="T50" fmla="*/ 295 w 3080"/>
                    <a:gd name="T51" fmla="*/ 1828 h 3080"/>
                    <a:gd name="T52" fmla="*/ 353 w 3080"/>
                    <a:gd name="T53" fmla="*/ 2012 h 3080"/>
                    <a:gd name="T54" fmla="*/ 461 w 3080"/>
                    <a:gd name="T55" fmla="*/ 2230 h 3080"/>
                    <a:gd name="T56" fmla="*/ 322 w 3080"/>
                    <a:gd name="T57" fmla="*/ 2517 h 3080"/>
                    <a:gd name="T58" fmla="*/ 857 w 3080"/>
                    <a:gd name="T59" fmla="*/ 2630 h 3080"/>
                    <a:gd name="T60" fmla="*/ 1021 w 3080"/>
                    <a:gd name="T61" fmla="*/ 2713 h 3080"/>
                    <a:gd name="T62" fmla="*/ 1258 w 3080"/>
                    <a:gd name="T63" fmla="*/ 2787 h 3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80" h="3080">
                      <a:moveTo>
                        <a:pt x="1321" y="2799"/>
                      </a:moveTo>
                      <a:lnTo>
                        <a:pt x="1364" y="3080"/>
                      </a:lnTo>
                      <a:lnTo>
                        <a:pt x="1786" y="3066"/>
                      </a:lnTo>
                      <a:lnTo>
                        <a:pt x="1814" y="2770"/>
                      </a:lnTo>
                      <a:lnTo>
                        <a:pt x="1876" y="2754"/>
                      </a:lnTo>
                      <a:lnTo>
                        <a:pt x="1998" y="2712"/>
                      </a:lnTo>
                      <a:lnTo>
                        <a:pt x="2110" y="2663"/>
                      </a:lnTo>
                      <a:lnTo>
                        <a:pt x="2215" y="2605"/>
                      </a:lnTo>
                      <a:lnTo>
                        <a:pt x="2263" y="2574"/>
                      </a:lnTo>
                      <a:lnTo>
                        <a:pt x="2503" y="2743"/>
                      </a:lnTo>
                      <a:lnTo>
                        <a:pt x="2798" y="2433"/>
                      </a:lnTo>
                      <a:lnTo>
                        <a:pt x="2616" y="2222"/>
                      </a:lnTo>
                      <a:lnTo>
                        <a:pt x="2646" y="2169"/>
                      </a:lnTo>
                      <a:lnTo>
                        <a:pt x="2703" y="2058"/>
                      </a:lnTo>
                      <a:lnTo>
                        <a:pt x="2751" y="1942"/>
                      </a:lnTo>
                      <a:lnTo>
                        <a:pt x="2787" y="1821"/>
                      </a:lnTo>
                      <a:lnTo>
                        <a:pt x="2798" y="1757"/>
                      </a:lnTo>
                      <a:lnTo>
                        <a:pt x="3080" y="1715"/>
                      </a:lnTo>
                      <a:lnTo>
                        <a:pt x="3065" y="1293"/>
                      </a:lnTo>
                      <a:lnTo>
                        <a:pt x="2784" y="1266"/>
                      </a:lnTo>
                      <a:lnTo>
                        <a:pt x="2768" y="1202"/>
                      </a:lnTo>
                      <a:lnTo>
                        <a:pt x="2725" y="1081"/>
                      </a:lnTo>
                      <a:lnTo>
                        <a:pt x="2676" y="965"/>
                      </a:lnTo>
                      <a:lnTo>
                        <a:pt x="2619" y="854"/>
                      </a:lnTo>
                      <a:lnTo>
                        <a:pt x="2587" y="801"/>
                      </a:lnTo>
                      <a:lnTo>
                        <a:pt x="2756" y="562"/>
                      </a:lnTo>
                      <a:lnTo>
                        <a:pt x="2447" y="280"/>
                      </a:lnTo>
                      <a:lnTo>
                        <a:pt x="2221" y="464"/>
                      </a:lnTo>
                      <a:lnTo>
                        <a:pt x="2168" y="432"/>
                      </a:lnTo>
                      <a:lnTo>
                        <a:pt x="2058" y="375"/>
                      </a:lnTo>
                      <a:lnTo>
                        <a:pt x="1942" y="328"/>
                      </a:lnTo>
                      <a:lnTo>
                        <a:pt x="1820" y="293"/>
                      </a:lnTo>
                      <a:lnTo>
                        <a:pt x="1757" y="280"/>
                      </a:lnTo>
                      <a:lnTo>
                        <a:pt x="1715" y="0"/>
                      </a:lnTo>
                      <a:lnTo>
                        <a:pt x="1293" y="13"/>
                      </a:lnTo>
                      <a:lnTo>
                        <a:pt x="1265" y="309"/>
                      </a:lnTo>
                      <a:lnTo>
                        <a:pt x="1202" y="326"/>
                      </a:lnTo>
                      <a:lnTo>
                        <a:pt x="1082" y="367"/>
                      </a:lnTo>
                      <a:lnTo>
                        <a:pt x="968" y="417"/>
                      </a:lnTo>
                      <a:lnTo>
                        <a:pt x="864" y="474"/>
                      </a:lnTo>
                      <a:lnTo>
                        <a:pt x="815" y="506"/>
                      </a:lnTo>
                      <a:lnTo>
                        <a:pt x="576" y="337"/>
                      </a:lnTo>
                      <a:lnTo>
                        <a:pt x="280" y="646"/>
                      </a:lnTo>
                      <a:lnTo>
                        <a:pt x="464" y="871"/>
                      </a:lnTo>
                      <a:lnTo>
                        <a:pt x="432" y="925"/>
                      </a:lnTo>
                      <a:lnTo>
                        <a:pt x="375" y="1036"/>
                      </a:lnTo>
                      <a:lnTo>
                        <a:pt x="328" y="1152"/>
                      </a:lnTo>
                      <a:lnTo>
                        <a:pt x="293" y="1273"/>
                      </a:lnTo>
                      <a:lnTo>
                        <a:pt x="280" y="1335"/>
                      </a:lnTo>
                      <a:lnTo>
                        <a:pt x="0" y="1378"/>
                      </a:lnTo>
                      <a:lnTo>
                        <a:pt x="13" y="1800"/>
                      </a:lnTo>
                      <a:lnTo>
                        <a:pt x="295" y="1828"/>
                      </a:lnTo>
                      <a:lnTo>
                        <a:pt x="311" y="1891"/>
                      </a:lnTo>
                      <a:lnTo>
                        <a:pt x="353" y="2012"/>
                      </a:lnTo>
                      <a:lnTo>
                        <a:pt x="403" y="2125"/>
                      </a:lnTo>
                      <a:lnTo>
                        <a:pt x="461" y="2230"/>
                      </a:lnTo>
                      <a:lnTo>
                        <a:pt x="491" y="2279"/>
                      </a:lnTo>
                      <a:lnTo>
                        <a:pt x="322" y="2517"/>
                      </a:lnTo>
                      <a:lnTo>
                        <a:pt x="633" y="2812"/>
                      </a:lnTo>
                      <a:lnTo>
                        <a:pt x="857" y="2630"/>
                      </a:lnTo>
                      <a:lnTo>
                        <a:pt x="910" y="2660"/>
                      </a:lnTo>
                      <a:lnTo>
                        <a:pt x="1021" y="2713"/>
                      </a:lnTo>
                      <a:lnTo>
                        <a:pt x="1137" y="2755"/>
                      </a:lnTo>
                      <a:lnTo>
                        <a:pt x="1258" y="2787"/>
                      </a:lnTo>
                      <a:lnTo>
                        <a:pt x="1321" y="27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54">
                  <a:extLst>
                    <a:ext uri="{FF2B5EF4-FFF2-40B4-BE49-F238E27FC236}">
                      <a16:creationId xmlns:a16="http://schemas.microsoft.com/office/drawing/2014/main" id="{14CF2976-B4DF-4D1C-AEB4-A030573C1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8" y="3097"/>
                  <a:ext cx="206" cy="206"/>
                </a:xfrm>
                <a:custGeom>
                  <a:avLst/>
                  <a:gdLst>
                    <a:gd name="T0" fmla="*/ 1192 w 1237"/>
                    <a:gd name="T1" fmla="*/ 385 h 1237"/>
                    <a:gd name="T2" fmla="*/ 1134 w 1237"/>
                    <a:gd name="T3" fmla="*/ 275 h 1237"/>
                    <a:gd name="T4" fmla="*/ 1057 w 1237"/>
                    <a:gd name="T5" fmla="*/ 181 h 1237"/>
                    <a:gd name="T6" fmla="*/ 965 w 1237"/>
                    <a:gd name="T7" fmla="*/ 105 h 1237"/>
                    <a:gd name="T8" fmla="*/ 860 w 1237"/>
                    <a:gd name="T9" fmla="*/ 49 h 1237"/>
                    <a:gd name="T10" fmla="*/ 747 w 1237"/>
                    <a:gd name="T11" fmla="*/ 13 h 1237"/>
                    <a:gd name="T12" fmla="*/ 628 w 1237"/>
                    <a:gd name="T13" fmla="*/ 0 h 1237"/>
                    <a:gd name="T14" fmla="*/ 506 w 1237"/>
                    <a:gd name="T15" fmla="*/ 10 h 1237"/>
                    <a:gd name="T16" fmla="*/ 414 w 1237"/>
                    <a:gd name="T17" fmla="*/ 35 h 1237"/>
                    <a:gd name="T18" fmla="*/ 328 w 1237"/>
                    <a:gd name="T19" fmla="*/ 72 h 1237"/>
                    <a:gd name="T20" fmla="*/ 225 w 1237"/>
                    <a:gd name="T21" fmla="*/ 140 h 1237"/>
                    <a:gd name="T22" fmla="*/ 141 w 1237"/>
                    <a:gd name="T23" fmla="*/ 224 h 1237"/>
                    <a:gd name="T24" fmla="*/ 74 w 1237"/>
                    <a:gd name="T25" fmla="*/ 324 h 1237"/>
                    <a:gd name="T26" fmla="*/ 28 w 1237"/>
                    <a:gd name="T27" fmla="*/ 432 h 1237"/>
                    <a:gd name="T28" fmla="*/ 4 w 1237"/>
                    <a:gd name="T29" fmla="*/ 549 h 1237"/>
                    <a:gd name="T30" fmla="*/ 2 w 1237"/>
                    <a:gd name="T31" fmla="*/ 670 h 1237"/>
                    <a:gd name="T32" fmla="*/ 25 w 1237"/>
                    <a:gd name="T33" fmla="*/ 792 h 1237"/>
                    <a:gd name="T34" fmla="*/ 46 w 1237"/>
                    <a:gd name="T35" fmla="*/ 852 h 1237"/>
                    <a:gd name="T36" fmla="*/ 104 w 1237"/>
                    <a:gd name="T37" fmla="*/ 963 h 1237"/>
                    <a:gd name="T38" fmla="*/ 180 w 1237"/>
                    <a:gd name="T39" fmla="*/ 1056 h 1237"/>
                    <a:gd name="T40" fmla="*/ 272 w 1237"/>
                    <a:gd name="T41" fmla="*/ 1132 h 1237"/>
                    <a:gd name="T42" fmla="*/ 376 w 1237"/>
                    <a:gd name="T43" fmla="*/ 1189 h 1237"/>
                    <a:gd name="T44" fmla="*/ 490 w 1237"/>
                    <a:gd name="T45" fmla="*/ 1225 h 1237"/>
                    <a:gd name="T46" fmla="*/ 609 w 1237"/>
                    <a:gd name="T47" fmla="*/ 1237 h 1237"/>
                    <a:gd name="T48" fmla="*/ 731 w 1237"/>
                    <a:gd name="T49" fmla="*/ 1227 h 1237"/>
                    <a:gd name="T50" fmla="*/ 822 w 1237"/>
                    <a:gd name="T51" fmla="*/ 1202 h 1237"/>
                    <a:gd name="T52" fmla="*/ 909 w 1237"/>
                    <a:gd name="T53" fmla="*/ 1164 h 1237"/>
                    <a:gd name="T54" fmla="*/ 1011 w 1237"/>
                    <a:gd name="T55" fmla="*/ 1097 h 1237"/>
                    <a:gd name="T56" fmla="*/ 1097 w 1237"/>
                    <a:gd name="T57" fmla="*/ 1013 h 1237"/>
                    <a:gd name="T58" fmla="*/ 1162 w 1237"/>
                    <a:gd name="T59" fmla="*/ 914 h 1237"/>
                    <a:gd name="T60" fmla="*/ 1208 w 1237"/>
                    <a:gd name="T61" fmla="*/ 805 h 1237"/>
                    <a:gd name="T62" fmla="*/ 1234 w 1237"/>
                    <a:gd name="T63" fmla="*/ 689 h 1237"/>
                    <a:gd name="T64" fmla="*/ 1235 w 1237"/>
                    <a:gd name="T65" fmla="*/ 567 h 1237"/>
                    <a:gd name="T66" fmla="*/ 1212 w 1237"/>
                    <a:gd name="T67" fmla="*/ 445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37" h="1237">
                      <a:moveTo>
                        <a:pt x="1202" y="414"/>
                      </a:moveTo>
                      <a:lnTo>
                        <a:pt x="1192" y="385"/>
                      </a:lnTo>
                      <a:lnTo>
                        <a:pt x="1164" y="328"/>
                      </a:lnTo>
                      <a:lnTo>
                        <a:pt x="1134" y="275"/>
                      </a:lnTo>
                      <a:lnTo>
                        <a:pt x="1097" y="225"/>
                      </a:lnTo>
                      <a:lnTo>
                        <a:pt x="1057" y="181"/>
                      </a:lnTo>
                      <a:lnTo>
                        <a:pt x="1012" y="141"/>
                      </a:lnTo>
                      <a:lnTo>
                        <a:pt x="965" y="105"/>
                      </a:lnTo>
                      <a:lnTo>
                        <a:pt x="914" y="75"/>
                      </a:lnTo>
                      <a:lnTo>
                        <a:pt x="860" y="49"/>
                      </a:lnTo>
                      <a:lnTo>
                        <a:pt x="804" y="28"/>
                      </a:lnTo>
                      <a:lnTo>
                        <a:pt x="747" y="13"/>
                      </a:lnTo>
                      <a:lnTo>
                        <a:pt x="688" y="4"/>
                      </a:lnTo>
                      <a:lnTo>
                        <a:pt x="628" y="0"/>
                      </a:lnTo>
                      <a:lnTo>
                        <a:pt x="567" y="2"/>
                      </a:lnTo>
                      <a:lnTo>
                        <a:pt x="506" y="10"/>
                      </a:lnTo>
                      <a:lnTo>
                        <a:pt x="445" y="25"/>
                      </a:lnTo>
                      <a:lnTo>
                        <a:pt x="414" y="35"/>
                      </a:lnTo>
                      <a:lnTo>
                        <a:pt x="385" y="46"/>
                      </a:lnTo>
                      <a:lnTo>
                        <a:pt x="328" y="72"/>
                      </a:lnTo>
                      <a:lnTo>
                        <a:pt x="275" y="104"/>
                      </a:lnTo>
                      <a:lnTo>
                        <a:pt x="225" y="140"/>
                      </a:lnTo>
                      <a:lnTo>
                        <a:pt x="181" y="180"/>
                      </a:lnTo>
                      <a:lnTo>
                        <a:pt x="141" y="224"/>
                      </a:lnTo>
                      <a:lnTo>
                        <a:pt x="105" y="272"/>
                      </a:lnTo>
                      <a:lnTo>
                        <a:pt x="74" y="324"/>
                      </a:lnTo>
                      <a:lnTo>
                        <a:pt x="49" y="376"/>
                      </a:lnTo>
                      <a:lnTo>
                        <a:pt x="28" y="432"/>
                      </a:lnTo>
                      <a:lnTo>
                        <a:pt x="13" y="490"/>
                      </a:lnTo>
                      <a:lnTo>
                        <a:pt x="4" y="549"/>
                      </a:lnTo>
                      <a:lnTo>
                        <a:pt x="0" y="610"/>
                      </a:lnTo>
                      <a:lnTo>
                        <a:pt x="2" y="670"/>
                      </a:lnTo>
                      <a:lnTo>
                        <a:pt x="10" y="731"/>
                      </a:lnTo>
                      <a:lnTo>
                        <a:pt x="25" y="792"/>
                      </a:lnTo>
                      <a:lnTo>
                        <a:pt x="34" y="823"/>
                      </a:lnTo>
                      <a:lnTo>
                        <a:pt x="46" y="852"/>
                      </a:lnTo>
                      <a:lnTo>
                        <a:pt x="72" y="909"/>
                      </a:lnTo>
                      <a:lnTo>
                        <a:pt x="104" y="963"/>
                      </a:lnTo>
                      <a:lnTo>
                        <a:pt x="140" y="1011"/>
                      </a:lnTo>
                      <a:lnTo>
                        <a:pt x="180" y="1056"/>
                      </a:lnTo>
                      <a:lnTo>
                        <a:pt x="224" y="1097"/>
                      </a:lnTo>
                      <a:lnTo>
                        <a:pt x="272" y="1132"/>
                      </a:lnTo>
                      <a:lnTo>
                        <a:pt x="323" y="1162"/>
                      </a:lnTo>
                      <a:lnTo>
                        <a:pt x="376" y="1189"/>
                      </a:lnTo>
                      <a:lnTo>
                        <a:pt x="432" y="1209"/>
                      </a:lnTo>
                      <a:lnTo>
                        <a:pt x="490" y="1225"/>
                      </a:lnTo>
                      <a:lnTo>
                        <a:pt x="549" y="1234"/>
                      </a:lnTo>
                      <a:lnTo>
                        <a:pt x="609" y="1237"/>
                      </a:lnTo>
                      <a:lnTo>
                        <a:pt x="669" y="1235"/>
                      </a:lnTo>
                      <a:lnTo>
                        <a:pt x="731" y="1227"/>
                      </a:lnTo>
                      <a:lnTo>
                        <a:pt x="792" y="1212"/>
                      </a:lnTo>
                      <a:lnTo>
                        <a:pt x="822" y="1202"/>
                      </a:lnTo>
                      <a:lnTo>
                        <a:pt x="852" y="1192"/>
                      </a:lnTo>
                      <a:lnTo>
                        <a:pt x="909" y="1164"/>
                      </a:lnTo>
                      <a:lnTo>
                        <a:pt x="963" y="1134"/>
                      </a:lnTo>
                      <a:lnTo>
                        <a:pt x="1011" y="1097"/>
                      </a:lnTo>
                      <a:lnTo>
                        <a:pt x="1055" y="1057"/>
                      </a:lnTo>
                      <a:lnTo>
                        <a:pt x="1097" y="1013"/>
                      </a:lnTo>
                      <a:lnTo>
                        <a:pt x="1131" y="965"/>
                      </a:lnTo>
                      <a:lnTo>
                        <a:pt x="1162" y="914"/>
                      </a:lnTo>
                      <a:lnTo>
                        <a:pt x="1188" y="861"/>
                      </a:lnTo>
                      <a:lnTo>
                        <a:pt x="1208" y="805"/>
                      </a:lnTo>
                      <a:lnTo>
                        <a:pt x="1224" y="748"/>
                      </a:lnTo>
                      <a:lnTo>
                        <a:pt x="1234" y="689"/>
                      </a:lnTo>
                      <a:lnTo>
                        <a:pt x="1237" y="629"/>
                      </a:lnTo>
                      <a:lnTo>
                        <a:pt x="1235" y="567"/>
                      </a:lnTo>
                      <a:lnTo>
                        <a:pt x="1226" y="506"/>
                      </a:lnTo>
                      <a:lnTo>
                        <a:pt x="1212" y="445"/>
                      </a:lnTo>
                      <a:lnTo>
                        <a:pt x="1202" y="414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55">
                  <a:extLst>
                    <a:ext uri="{FF2B5EF4-FFF2-40B4-BE49-F238E27FC236}">
                      <a16:creationId xmlns:a16="http://schemas.microsoft.com/office/drawing/2014/main" id="{4149E94B-8391-4085-8D8B-B536688CD4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53" y="3074"/>
                  <a:ext cx="253" cy="253"/>
                </a:xfrm>
                <a:custGeom>
                  <a:avLst/>
                  <a:gdLst>
                    <a:gd name="T0" fmla="*/ 719 w 1523"/>
                    <a:gd name="T1" fmla="*/ 284 h 1519"/>
                    <a:gd name="T2" fmla="*/ 606 w 1523"/>
                    <a:gd name="T3" fmla="*/ 310 h 1519"/>
                    <a:gd name="T4" fmla="*/ 539 w 1523"/>
                    <a:gd name="T5" fmla="*/ 338 h 1519"/>
                    <a:gd name="T6" fmla="*/ 408 w 1523"/>
                    <a:gd name="T7" fmla="*/ 439 h 1519"/>
                    <a:gd name="T8" fmla="*/ 314 w 1523"/>
                    <a:gd name="T9" fmla="*/ 596 h 1519"/>
                    <a:gd name="T10" fmla="*/ 285 w 1523"/>
                    <a:gd name="T11" fmla="*/ 777 h 1519"/>
                    <a:gd name="T12" fmla="*/ 311 w 1523"/>
                    <a:gd name="T13" fmla="*/ 914 h 1519"/>
                    <a:gd name="T14" fmla="*/ 362 w 1523"/>
                    <a:gd name="T15" fmla="*/ 1018 h 1519"/>
                    <a:gd name="T16" fmla="*/ 460 w 1523"/>
                    <a:gd name="T17" fmla="*/ 1129 h 1519"/>
                    <a:gd name="T18" fmla="*/ 584 w 1523"/>
                    <a:gd name="T19" fmla="*/ 1204 h 1519"/>
                    <a:gd name="T20" fmla="*/ 724 w 1523"/>
                    <a:gd name="T21" fmla="*/ 1237 h 1519"/>
                    <a:gd name="T22" fmla="*/ 804 w 1523"/>
                    <a:gd name="T23" fmla="*/ 1236 h 1519"/>
                    <a:gd name="T24" fmla="*/ 916 w 1523"/>
                    <a:gd name="T25" fmla="*/ 1210 h 1519"/>
                    <a:gd name="T26" fmla="*/ 984 w 1523"/>
                    <a:gd name="T27" fmla="*/ 1181 h 1519"/>
                    <a:gd name="T28" fmla="*/ 1115 w 1523"/>
                    <a:gd name="T29" fmla="*/ 1081 h 1519"/>
                    <a:gd name="T30" fmla="*/ 1209 w 1523"/>
                    <a:gd name="T31" fmla="*/ 923 h 1519"/>
                    <a:gd name="T32" fmla="*/ 1238 w 1523"/>
                    <a:gd name="T33" fmla="*/ 742 h 1519"/>
                    <a:gd name="T34" fmla="*/ 1212 w 1523"/>
                    <a:gd name="T35" fmla="*/ 605 h 1519"/>
                    <a:gd name="T36" fmla="*/ 1162 w 1523"/>
                    <a:gd name="T37" fmla="*/ 502 h 1519"/>
                    <a:gd name="T38" fmla="*/ 1067 w 1523"/>
                    <a:gd name="T39" fmla="*/ 391 h 1519"/>
                    <a:gd name="T40" fmla="*/ 945 w 1523"/>
                    <a:gd name="T41" fmla="*/ 316 h 1519"/>
                    <a:gd name="T42" fmla="*/ 800 w 1523"/>
                    <a:gd name="T43" fmla="*/ 282 h 1519"/>
                    <a:gd name="T44" fmla="*/ 761 w 1523"/>
                    <a:gd name="T45" fmla="*/ 1519 h 1519"/>
                    <a:gd name="T46" fmla="*/ 701 w 1523"/>
                    <a:gd name="T47" fmla="*/ 1518 h 1519"/>
                    <a:gd name="T48" fmla="*/ 474 w 1523"/>
                    <a:gd name="T49" fmla="*/ 1465 h 1519"/>
                    <a:gd name="T50" fmla="*/ 277 w 1523"/>
                    <a:gd name="T51" fmla="*/ 1348 h 1519"/>
                    <a:gd name="T52" fmla="*/ 124 w 1523"/>
                    <a:gd name="T53" fmla="*/ 1175 h 1519"/>
                    <a:gd name="T54" fmla="*/ 44 w 1523"/>
                    <a:gd name="T55" fmla="*/ 1013 h 1519"/>
                    <a:gd name="T56" fmla="*/ 13 w 1523"/>
                    <a:gd name="T57" fmla="*/ 902 h 1519"/>
                    <a:gd name="T58" fmla="*/ 0 w 1523"/>
                    <a:gd name="T59" fmla="*/ 752 h 1519"/>
                    <a:gd name="T60" fmla="*/ 17 w 1523"/>
                    <a:gd name="T61" fmla="*/ 605 h 1519"/>
                    <a:gd name="T62" fmla="*/ 60 w 1523"/>
                    <a:gd name="T63" fmla="*/ 466 h 1519"/>
                    <a:gd name="T64" fmla="*/ 130 w 1523"/>
                    <a:gd name="T65" fmla="*/ 337 h 1519"/>
                    <a:gd name="T66" fmla="*/ 222 w 1523"/>
                    <a:gd name="T67" fmla="*/ 223 h 1519"/>
                    <a:gd name="T68" fmla="*/ 337 w 1523"/>
                    <a:gd name="T69" fmla="*/ 128 h 1519"/>
                    <a:gd name="T70" fmla="*/ 471 w 1523"/>
                    <a:gd name="T71" fmla="*/ 56 h 1519"/>
                    <a:gd name="T72" fmla="*/ 540 w 1523"/>
                    <a:gd name="T73" fmla="*/ 32 h 1519"/>
                    <a:gd name="T74" fmla="*/ 666 w 1523"/>
                    <a:gd name="T75" fmla="*/ 6 h 1519"/>
                    <a:gd name="T76" fmla="*/ 761 w 1523"/>
                    <a:gd name="T77" fmla="*/ 0 h 1519"/>
                    <a:gd name="T78" fmla="*/ 939 w 1523"/>
                    <a:gd name="T79" fmla="*/ 20 h 1519"/>
                    <a:gd name="T80" fmla="*/ 1152 w 1523"/>
                    <a:gd name="T81" fmla="*/ 105 h 1519"/>
                    <a:gd name="T82" fmla="*/ 1328 w 1523"/>
                    <a:gd name="T83" fmla="*/ 252 h 1519"/>
                    <a:gd name="T84" fmla="*/ 1457 w 1523"/>
                    <a:gd name="T85" fmla="*/ 449 h 1519"/>
                    <a:gd name="T86" fmla="*/ 1491 w 1523"/>
                    <a:gd name="T87" fmla="*/ 543 h 1519"/>
                    <a:gd name="T88" fmla="*/ 1520 w 1523"/>
                    <a:gd name="T89" fmla="*/ 693 h 1519"/>
                    <a:gd name="T90" fmla="*/ 1518 w 1523"/>
                    <a:gd name="T91" fmla="*/ 842 h 1519"/>
                    <a:gd name="T92" fmla="*/ 1487 w 1523"/>
                    <a:gd name="T93" fmla="*/ 985 h 1519"/>
                    <a:gd name="T94" fmla="*/ 1431 w 1523"/>
                    <a:gd name="T95" fmla="*/ 1119 h 1519"/>
                    <a:gd name="T96" fmla="*/ 1349 w 1523"/>
                    <a:gd name="T97" fmla="*/ 1241 h 1519"/>
                    <a:gd name="T98" fmla="*/ 1246 w 1523"/>
                    <a:gd name="T99" fmla="*/ 1346 h 1519"/>
                    <a:gd name="T100" fmla="*/ 1120 w 1523"/>
                    <a:gd name="T101" fmla="*/ 1430 h 1519"/>
                    <a:gd name="T102" fmla="*/ 1015 w 1523"/>
                    <a:gd name="T103" fmla="*/ 1477 h 1519"/>
                    <a:gd name="T104" fmla="*/ 920 w 1523"/>
                    <a:gd name="T105" fmla="*/ 1503 h 1519"/>
                    <a:gd name="T106" fmla="*/ 793 w 1523"/>
                    <a:gd name="T107" fmla="*/ 1519 h 1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23" h="1519">
                      <a:moveTo>
                        <a:pt x="761" y="281"/>
                      </a:moveTo>
                      <a:lnTo>
                        <a:pt x="719" y="284"/>
                      </a:lnTo>
                      <a:lnTo>
                        <a:pt x="640" y="299"/>
                      </a:lnTo>
                      <a:lnTo>
                        <a:pt x="606" y="310"/>
                      </a:lnTo>
                      <a:lnTo>
                        <a:pt x="583" y="318"/>
                      </a:lnTo>
                      <a:lnTo>
                        <a:pt x="539" y="338"/>
                      </a:lnTo>
                      <a:lnTo>
                        <a:pt x="478" y="375"/>
                      </a:lnTo>
                      <a:lnTo>
                        <a:pt x="408" y="439"/>
                      </a:lnTo>
                      <a:lnTo>
                        <a:pt x="353" y="514"/>
                      </a:lnTo>
                      <a:lnTo>
                        <a:pt x="314" y="596"/>
                      </a:lnTo>
                      <a:lnTo>
                        <a:pt x="291" y="685"/>
                      </a:lnTo>
                      <a:lnTo>
                        <a:pt x="285" y="777"/>
                      </a:lnTo>
                      <a:lnTo>
                        <a:pt x="297" y="869"/>
                      </a:lnTo>
                      <a:lnTo>
                        <a:pt x="311" y="914"/>
                      </a:lnTo>
                      <a:lnTo>
                        <a:pt x="326" y="950"/>
                      </a:lnTo>
                      <a:lnTo>
                        <a:pt x="362" y="1018"/>
                      </a:lnTo>
                      <a:lnTo>
                        <a:pt x="407" y="1077"/>
                      </a:lnTo>
                      <a:lnTo>
                        <a:pt x="460" y="1129"/>
                      </a:lnTo>
                      <a:lnTo>
                        <a:pt x="519" y="1171"/>
                      </a:lnTo>
                      <a:lnTo>
                        <a:pt x="584" y="1204"/>
                      </a:lnTo>
                      <a:lnTo>
                        <a:pt x="653" y="1226"/>
                      </a:lnTo>
                      <a:lnTo>
                        <a:pt x="724" y="1237"/>
                      </a:lnTo>
                      <a:lnTo>
                        <a:pt x="761" y="1238"/>
                      </a:lnTo>
                      <a:lnTo>
                        <a:pt x="804" y="1236"/>
                      </a:lnTo>
                      <a:lnTo>
                        <a:pt x="883" y="1220"/>
                      </a:lnTo>
                      <a:lnTo>
                        <a:pt x="916" y="1210"/>
                      </a:lnTo>
                      <a:lnTo>
                        <a:pt x="940" y="1201"/>
                      </a:lnTo>
                      <a:lnTo>
                        <a:pt x="984" y="1181"/>
                      </a:lnTo>
                      <a:lnTo>
                        <a:pt x="1045" y="1143"/>
                      </a:lnTo>
                      <a:lnTo>
                        <a:pt x="1115" y="1081"/>
                      </a:lnTo>
                      <a:lnTo>
                        <a:pt x="1170" y="1006"/>
                      </a:lnTo>
                      <a:lnTo>
                        <a:pt x="1209" y="923"/>
                      </a:lnTo>
                      <a:lnTo>
                        <a:pt x="1232" y="834"/>
                      </a:lnTo>
                      <a:lnTo>
                        <a:pt x="1238" y="742"/>
                      </a:lnTo>
                      <a:lnTo>
                        <a:pt x="1226" y="650"/>
                      </a:lnTo>
                      <a:lnTo>
                        <a:pt x="1212" y="605"/>
                      </a:lnTo>
                      <a:lnTo>
                        <a:pt x="1197" y="568"/>
                      </a:lnTo>
                      <a:lnTo>
                        <a:pt x="1162" y="502"/>
                      </a:lnTo>
                      <a:lnTo>
                        <a:pt x="1119" y="443"/>
                      </a:lnTo>
                      <a:lnTo>
                        <a:pt x="1067" y="391"/>
                      </a:lnTo>
                      <a:lnTo>
                        <a:pt x="1009" y="349"/>
                      </a:lnTo>
                      <a:lnTo>
                        <a:pt x="945" y="316"/>
                      </a:lnTo>
                      <a:lnTo>
                        <a:pt x="875" y="294"/>
                      </a:lnTo>
                      <a:lnTo>
                        <a:pt x="800" y="282"/>
                      </a:lnTo>
                      <a:lnTo>
                        <a:pt x="761" y="281"/>
                      </a:lnTo>
                      <a:close/>
                      <a:moveTo>
                        <a:pt x="761" y="1519"/>
                      </a:moveTo>
                      <a:lnTo>
                        <a:pt x="761" y="1519"/>
                      </a:lnTo>
                      <a:lnTo>
                        <a:pt x="701" y="1518"/>
                      </a:lnTo>
                      <a:lnTo>
                        <a:pt x="584" y="1500"/>
                      </a:lnTo>
                      <a:lnTo>
                        <a:pt x="474" y="1465"/>
                      </a:lnTo>
                      <a:lnTo>
                        <a:pt x="371" y="1413"/>
                      </a:lnTo>
                      <a:lnTo>
                        <a:pt x="277" y="1348"/>
                      </a:lnTo>
                      <a:lnTo>
                        <a:pt x="195" y="1268"/>
                      </a:lnTo>
                      <a:lnTo>
                        <a:pt x="124" y="1175"/>
                      </a:lnTo>
                      <a:lnTo>
                        <a:pt x="66" y="1071"/>
                      </a:lnTo>
                      <a:lnTo>
                        <a:pt x="44" y="1013"/>
                      </a:lnTo>
                      <a:lnTo>
                        <a:pt x="31" y="976"/>
                      </a:lnTo>
                      <a:lnTo>
                        <a:pt x="13" y="902"/>
                      </a:lnTo>
                      <a:lnTo>
                        <a:pt x="3" y="827"/>
                      </a:lnTo>
                      <a:lnTo>
                        <a:pt x="0" y="752"/>
                      </a:lnTo>
                      <a:lnTo>
                        <a:pt x="5" y="678"/>
                      </a:lnTo>
                      <a:lnTo>
                        <a:pt x="17" y="605"/>
                      </a:lnTo>
                      <a:lnTo>
                        <a:pt x="36" y="535"/>
                      </a:lnTo>
                      <a:lnTo>
                        <a:pt x="60" y="466"/>
                      </a:lnTo>
                      <a:lnTo>
                        <a:pt x="92" y="400"/>
                      </a:lnTo>
                      <a:lnTo>
                        <a:pt x="130" y="337"/>
                      </a:lnTo>
                      <a:lnTo>
                        <a:pt x="174" y="278"/>
                      </a:lnTo>
                      <a:lnTo>
                        <a:pt x="222" y="223"/>
                      </a:lnTo>
                      <a:lnTo>
                        <a:pt x="277" y="173"/>
                      </a:lnTo>
                      <a:lnTo>
                        <a:pt x="337" y="128"/>
                      </a:lnTo>
                      <a:lnTo>
                        <a:pt x="403" y="89"/>
                      </a:lnTo>
                      <a:lnTo>
                        <a:pt x="471" y="56"/>
                      </a:lnTo>
                      <a:lnTo>
                        <a:pt x="508" y="42"/>
                      </a:lnTo>
                      <a:lnTo>
                        <a:pt x="540" y="32"/>
                      </a:lnTo>
                      <a:lnTo>
                        <a:pt x="603" y="17"/>
                      </a:lnTo>
                      <a:lnTo>
                        <a:pt x="666" y="6"/>
                      </a:lnTo>
                      <a:lnTo>
                        <a:pt x="730" y="1"/>
                      </a:lnTo>
                      <a:lnTo>
                        <a:pt x="761" y="0"/>
                      </a:lnTo>
                      <a:lnTo>
                        <a:pt x="821" y="2"/>
                      </a:lnTo>
                      <a:lnTo>
                        <a:pt x="939" y="20"/>
                      </a:lnTo>
                      <a:lnTo>
                        <a:pt x="1048" y="55"/>
                      </a:lnTo>
                      <a:lnTo>
                        <a:pt x="1152" y="105"/>
                      </a:lnTo>
                      <a:lnTo>
                        <a:pt x="1246" y="172"/>
                      </a:lnTo>
                      <a:lnTo>
                        <a:pt x="1328" y="252"/>
                      </a:lnTo>
                      <a:lnTo>
                        <a:pt x="1398" y="345"/>
                      </a:lnTo>
                      <a:lnTo>
                        <a:pt x="1457" y="449"/>
                      </a:lnTo>
                      <a:lnTo>
                        <a:pt x="1479" y="506"/>
                      </a:lnTo>
                      <a:lnTo>
                        <a:pt x="1491" y="543"/>
                      </a:lnTo>
                      <a:lnTo>
                        <a:pt x="1509" y="618"/>
                      </a:lnTo>
                      <a:lnTo>
                        <a:pt x="1520" y="693"/>
                      </a:lnTo>
                      <a:lnTo>
                        <a:pt x="1523" y="768"/>
                      </a:lnTo>
                      <a:lnTo>
                        <a:pt x="1518" y="842"/>
                      </a:lnTo>
                      <a:lnTo>
                        <a:pt x="1506" y="914"/>
                      </a:lnTo>
                      <a:lnTo>
                        <a:pt x="1487" y="985"/>
                      </a:lnTo>
                      <a:lnTo>
                        <a:pt x="1463" y="1054"/>
                      </a:lnTo>
                      <a:lnTo>
                        <a:pt x="1431" y="1119"/>
                      </a:lnTo>
                      <a:lnTo>
                        <a:pt x="1393" y="1182"/>
                      </a:lnTo>
                      <a:lnTo>
                        <a:pt x="1349" y="1241"/>
                      </a:lnTo>
                      <a:lnTo>
                        <a:pt x="1300" y="1296"/>
                      </a:lnTo>
                      <a:lnTo>
                        <a:pt x="1246" y="1346"/>
                      </a:lnTo>
                      <a:lnTo>
                        <a:pt x="1185" y="1391"/>
                      </a:lnTo>
                      <a:lnTo>
                        <a:pt x="1120" y="1430"/>
                      </a:lnTo>
                      <a:lnTo>
                        <a:pt x="1051" y="1463"/>
                      </a:lnTo>
                      <a:lnTo>
                        <a:pt x="1015" y="1477"/>
                      </a:lnTo>
                      <a:lnTo>
                        <a:pt x="983" y="1487"/>
                      </a:lnTo>
                      <a:lnTo>
                        <a:pt x="920" y="1503"/>
                      </a:lnTo>
                      <a:lnTo>
                        <a:pt x="856" y="1514"/>
                      </a:lnTo>
                      <a:lnTo>
                        <a:pt x="793" y="1519"/>
                      </a:lnTo>
                      <a:lnTo>
                        <a:pt x="761" y="151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C085BD-AB40-4027-B894-8E5EA3A8C8A3}"/>
              </a:ext>
            </a:extLst>
          </p:cNvPr>
          <p:cNvSpPr/>
          <p:nvPr/>
        </p:nvSpPr>
        <p:spPr>
          <a:xfrm>
            <a:off x="1492816" y="1747853"/>
            <a:ext cx="9206367" cy="923330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0">
                  <a:solidFill>
                    <a:srgbClr val="2F5597">
                      <a:alpha val="99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궁금해서 직접 물어봤습니다</a:t>
            </a:r>
            <a:r>
              <a:rPr lang="en-US" altLang="ko-KR" sz="5400" b="1" dirty="0">
                <a:ln w="0">
                  <a:solidFill>
                    <a:srgbClr val="2F5597">
                      <a:alpha val="99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!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35E069-F947-42E6-BDAB-A11B490C7AE1}"/>
              </a:ext>
            </a:extLst>
          </p:cNvPr>
          <p:cNvSpPr/>
          <p:nvPr/>
        </p:nvSpPr>
        <p:spPr>
          <a:xfrm>
            <a:off x="4930182" y="1596240"/>
            <a:ext cx="130032" cy="123246"/>
          </a:xfrm>
          <a:prstGeom prst="ellipse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486EAE9-B3E0-4BED-8BEB-EC6EF15EB5A7}"/>
              </a:ext>
            </a:extLst>
          </p:cNvPr>
          <p:cNvSpPr/>
          <p:nvPr/>
        </p:nvSpPr>
        <p:spPr>
          <a:xfrm>
            <a:off x="5565942" y="1588989"/>
            <a:ext cx="130032" cy="123246"/>
          </a:xfrm>
          <a:prstGeom prst="ellipse">
            <a:avLst/>
          </a:prstGeom>
          <a:solidFill>
            <a:srgbClr val="6C9FCC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895565-0FC2-4FE0-B33B-916E0DB9ECAF}"/>
              </a:ext>
            </a:extLst>
          </p:cNvPr>
          <p:cNvSpPr txBox="1"/>
          <p:nvPr/>
        </p:nvSpPr>
        <p:spPr>
          <a:xfrm>
            <a:off x="1449688" y="127546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2F5597"/>
                </a:solidFill>
                <a:latin typeface="Arial Narrow" panose="020B0606020202030204" pitchFamily="34" charset="0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Arial Narrow" panose="020B0606020202030204" pitchFamily="34" charset="0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05EC9F-7FAF-4FEC-9DA7-1C64657B1CBB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  <p:sp>
        <p:nvSpPr>
          <p:cNvPr id="84" name="순서도: 처리 83">
            <a:extLst>
              <a:ext uri="{FF2B5EF4-FFF2-40B4-BE49-F238E27FC236}">
                <a16:creationId xmlns:a16="http://schemas.microsoft.com/office/drawing/2014/main" id="{4AEDEF9A-4B92-45CF-A859-78A8AA30C47A}"/>
              </a:ext>
            </a:extLst>
          </p:cNvPr>
          <p:cNvSpPr/>
          <p:nvPr/>
        </p:nvSpPr>
        <p:spPr>
          <a:xfrm>
            <a:off x="3308257" y="2140293"/>
            <a:ext cx="4950753" cy="12304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두 번째 설문조사 </a:t>
            </a:r>
            <a:endParaRPr lang="en-US" altLang="ko-KR" dirty="0"/>
          </a:p>
          <a:p>
            <a:pPr algn="ctr"/>
            <a:r>
              <a:rPr lang="ko-KR" altLang="en-US" dirty="0"/>
              <a:t>이중약속</a:t>
            </a:r>
            <a:r>
              <a:rPr lang="en-US" altLang="ko-KR" dirty="0"/>
              <a:t>-&gt;</a:t>
            </a:r>
            <a:r>
              <a:rPr lang="ko-KR" altLang="en-US" dirty="0"/>
              <a:t>날씨예보확인으로 변경해서</a:t>
            </a:r>
            <a:endParaRPr lang="en-US" altLang="ko-KR" dirty="0"/>
          </a:p>
          <a:p>
            <a:pPr algn="ctr"/>
            <a:r>
              <a:rPr lang="ko-KR" altLang="en-US" dirty="0"/>
              <a:t>정보수정해야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7210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271661" y="193412"/>
            <a:ext cx="1687044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수요성</a:t>
            </a:r>
            <a:endParaRPr lang="ko-KR" altLang="en-US" b="1" i="1" kern="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445321E-5BF7-4015-A25A-33D15C516E55}"/>
              </a:ext>
            </a:extLst>
          </p:cNvPr>
          <p:cNvGrpSpPr/>
          <p:nvPr/>
        </p:nvGrpSpPr>
        <p:grpSpPr>
          <a:xfrm>
            <a:off x="1449688" y="4305777"/>
            <a:ext cx="6833538" cy="1814951"/>
            <a:chOff x="3918810" y="3935228"/>
            <a:chExt cx="6833538" cy="1814951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019EED7-84FC-461A-945A-017418D0C792}"/>
                </a:ext>
              </a:extLst>
            </p:cNvPr>
            <p:cNvSpPr/>
            <p:nvPr/>
          </p:nvSpPr>
          <p:spPr>
            <a:xfrm>
              <a:off x="4265069" y="5000487"/>
              <a:ext cx="6487279" cy="7496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highlight>
                    <a:srgbClr val="FFFF00"/>
                  </a:highlight>
                </a:rPr>
                <a:t>약속장소의 날씨예보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확인을 잊어 곤란했던 적이 있나요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# 14 ~ 21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살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각각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100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명을 대상으로 한 설문조사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(2021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년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7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월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  <a:endParaRPr lang="ko-KR" alt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F36FE28-CD46-4635-A74C-FEA52E4DA2AC}"/>
                </a:ext>
              </a:extLst>
            </p:cNvPr>
            <p:cNvGrpSpPr/>
            <p:nvPr/>
          </p:nvGrpSpPr>
          <p:grpSpPr>
            <a:xfrm>
              <a:off x="3918810" y="3935228"/>
              <a:ext cx="4489962" cy="922081"/>
              <a:chOff x="3867150" y="3935228"/>
              <a:chExt cx="4489962" cy="922081"/>
            </a:xfrm>
          </p:grpSpPr>
          <p:grpSp>
            <p:nvGrpSpPr>
              <p:cNvPr id="85" name="Group 4">
                <a:extLst>
                  <a:ext uri="{FF2B5EF4-FFF2-40B4-BE49-F238E27FC236}">
                    <a16:creationId xmlns:a16="http://schemas.microsoft.com/office/drawing/2014/main" id="{026488F5-F48F-468B-975C-5456CAE7788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7150" y="4121196"/>
                <a:ext cx="248685" cy="294741"/>
                <a:chOff x="1227" y="337"/>
                <a:chExt cx="2608" cy="309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10" name="Freeform 5">
                  <a:extLst>
                    <a:ext uri="{FF2B5EF4-FFF2-40B4-BE49-F238E27FC236}">
                      <a16:creationId xmlns:a16="http://schemas.microsoft.com/office/drawing/2014/main" id="{421A646E-AF3F-4D88-B6EF-C9BFC3E23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" y="337"/>
                  <a:ext cx="1378" cy="1834"/>
                </a:xfrm>
                <a:custGeom>
                  <a:avLst/>
                  <a:gdLst>
                    <a:gd name="T0" fmla="*/ 449 w 4135"/>
                    <a:gd name="T1" fmla="*/ 4088 h 5500"/>
                    <a:gd name="T2" fmla="*/ 567 w 4135"/>
                    <a:gd name="T3" fmla="*/ 4417 h 5500"/>
                    <a:gd name="T4" fmla="*/ 753 w 4135"/>
                    <a:gd name="T5" fmla="*/ 4739 h 5500"/>
                    <a:gd name="T6" fmla="*/ 1004 w 4135"/>
                    <a:gd name="T7" fmla="*/ 5036 h 5500"/>
                    <a:gd name="T8" fmla="*/ 1316 w 4135"/>
                    <a:gd name="T9" fmla="*/ 5279 h 5500"/>
                    <a:gd name="T10" fmla="*/ 1623 w 4135"/>
                    <a:gd name="T11" fmla="*/ 5425 h 5500"/>
                    <a:gd name="T12" fmla="*/ 1898 w 4135"/>
                    <a:gd name="T13" fmla="*/ 5490 h 5500"/>
                    <a:gd name="T14" fmla="*/ 2234 w 4135"/>
                    <a:gd name="T15" fmla="*/ 5490 h 5500"/>
                    <a:gd name="T16" fmla="*/ 2509 w 4135"/>
                    <a:gd name="T17" fmla="*/ 5423 h 5500"/>
                    <a:gd name="T18" fmla="*/ 2811 w 4135"/>
                    <a:gd name="T19" fmla="*/ 5277 h 5500"/>
                    <a:gd name="T20" fmla="*/ 3124 w 4135"/>
                    <a:gd name="T21" fmla="*/ 5033 h 5500"/>
                    <a:gd name="T22" fmla="*/ 3376 w 4135"/>
                    <a:gd name="T23" fmla="*/ 4738 h 5500"/>
                    <a:gd name="T24" fmla="*/ 3565 w 4135"/>
                    <a:gd name="T25" fmla="*/ 4415 h 5500"/>
                    <a:gd name="T26" fmla="*/ 3686 w 4135"/>
                    <a:gd name="T27" fmla="*/ 4088 h 5500"/>
                    <a:gd name="T28" fmla="*/ 3736 w 4135"/>
                    <a:gd name="T29" fmla="*/ 3929 h 5500"/>
                    <a:gd name="T30" fmla="*/ 3854 w 4135"/>
                    <a:gd name="T31" fmla="*/ 3835 h 5500"/>
                    <a:gd name="T32" fmla="*/ 3989 w 4135"/>
                    <a:gd name="T33" fmla="*/ 3560 h 5500"/>
                    <a:gd name="T34" fmla="*/ 4093 w 4135"/>
                    <a:gd name="T35" fmla="*/ 3217 h 5500"/>
                    <a:gd name="T36" fmla="*/ 4119 w 4135"/>
                    <a:gd name="T37" fmla="*/ 2774 h 5500"/>
                    <a:gd name="T38" fmla="*/ 3981 w 4135"/>
                    <a:gd name="T39" fmla="*/ 2627 h 5500"/>
                    <a:gd name="T40" fmla="*/ 3912 w 4135"/>
                    <a:gd name="T41" fmla="*/ 2556 h 5500"/>
                    <a:gd name="T42" fmla="*/ 3982 w 4135"/>
                    <a:gd name="T43" fmla="*/ 2212 h 5500"/>
                    <a:gd name="T44" fmla="*/ 4002 w 4135"/>
                    <a:gd name="T45" fmla="*/ 1498 h 5500"/>
                    <a:gd name="T46" fmla="*/ 3883 w 4135"/>
                    <a:gd name="T47" fmla="*/ 1045 h 5500"/>
                    <a:gd name="T48" fmla="*/ 3697 w 4135"/>
                    <a:gd name="T49" fmla="*/ 798 h 5500"/>
                    <a:gd name="T50" fmla="*/ 3495 w 4135"/>
                    <a:gd name="T51" fmla="*/ 682 h 5500"/>
                    <a:gd name="T52" fmla="*/ 3420 w 4135"/>
                    <a:gd name="T53" fmla="*/ 661 h 5500"/>
                    <a:gd name="T54" fmla="*/ 3207 w 4135"/>
                    <a:gd name="T55" fmla="*/ 407 h 5500"/>
                    <a:gd name="T56" fmla="*/ 2939 w 4135"/>
                    <a:gd name="T57" fmla="*/ 217 h 5500"/>
                    <a:gd name="T58" fmla="*/ 2690 w 4135"/>
                    <a:gd name="T59" fmla="*/ 99 h 5500"/>
                    <a:gd name="T60" fmla="*/ 2317 w 4135"/>
                    <a:gd name="T61" fmla="*/ 10 h 5500"/>
                    <a:gd name="T62" fmla="*/ 1943 w 4135"/>
                    <a:gd name="T63" fmla="*/ 6 h 5500"/>
                    <a:gd name="T64" fmla="*/ 1639 w 4135"/>
                    <a:gd name="T65" fmla="*/ 52 h 5500"/>
                    <a:gd name="T66" fmla="*/ 1371 w 4135"/>
                    <a:gd name="T67" fmla="*/ 151 h 5500"/>
                    <a:gd name="T68" fmla="*/ 1107 w 4135"/>
                    <a:gd name="T69" fmla="*/ 305 h 5500"/>
                    <a:gd name="T70" fmla="*/ 816 w 4135"/>
                    <a:gd name="T71" fmla="*/ 524 h 5500"/>
                    <a:gd name="T72" fmla="*/ 579 w 4135"/>
                    <a:gd name="T73" fmla="*/ 762 h 5500"/>
                    <a:gd name="T74" fmla="*/ 334 w 4135"/>
                    <a:gd name="T75" fmla="*/ 1109 h 5500"/>
                    <a:gd name="T76" fmla="*/ 188 w 4135"/>
                    <a:gd name="T77" fmla="*/ 1466 h 5500"/>
                    <a:gd name="T78" fmla="*/ 141 w 4135"/>
                    <a:gd name="T79" fmla="*/ 1680 h 5500"/>
                    <a:gd name="T80" fmla="*/ 155 w 4135"/>
                    <a:gd name="T81" fmla="*/ 2254 h 5500"/>
                    <a:gd name="T82" fmla="*/ 223 w 4135"/>
                    <a:gd name="T83" fmla="*/ 2559 h 5500"/>
                    <a:gd name="T84" fmla="*/ 154 w 4135"/>
                    <a:gd name="T85" fmla="*/ 2628 h 5500"/>
                    <a:gd name="T86" fmla="*/ 15 w 4135"/>
                    <a:gd name="T87" fmla="*/ 2776 h 5500"/>
                    <a:gd name="T88" fmla="*/ 41 w 4135"/>
                    <a:gd name="T89" fmla="*/ 3220 h 5500"/>
                    <a:gd name="T90" fmla="*/ 145 w 4135"/>
                    <a:gd name="T91" fmla="*/ 3560 h 5500"/>
                    <a:gd name="T92" fmla="*/ 282 w 4135"/>
                    <a:gd name="T93" fmla="*/ 3835 h 5500"/>
                    <a:gd name="T94" fmla="*/ 400 w 4135"/>
                    <a:gd name="T95" fmla="*/ 3929 h 5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135" h="5500">
                      <a:moveTo>
                        <a:pt x="417" y="3931"/>
                      </a:moveTo>
                      <a:lnTo>
                        <a:pt x="426" y="3983"/>
                      </a:lnTo>
                      <a:lnTo>
                        <a:pt x="449" y="4088"/>
                      </a:lnTo>
                      <a:lnTo>
                        <a:pt x="481" y="4196"/>
                      </a:lnTo>
                      <a:lnTo>
                        <a:pt x="521" y="4306"/>
                      </a:lnTo>
                      <a:lnTo>
                        <a:pt x="567" y="4417"/>
                      </a:lnTo>
                      <a:lnTo>
                        <a:pt x="622" y="4526"/>
                      </a:lnTo>
                      <a:lnTo>
                        <a:pt x="684" y="4634"/>
                      </a:lnTo>
                      <a:lnTo>
                        <a:pt x="753" y="4739"/>
                      </a:lnTo>
                      <a:lnTo>
                        <a:pt x="829" y="4843"/>
                      </a:lnTo>
                      <a:lnTo>
                        <a:pt x="913" y="4941"/>
                      </a:lnTo>
                      <a:lnTo>
                        <a:pt x="1004" y="5036"/>
                      </a:lnTo>
                      <a:lnTo>
                        <a:pt x="1102" y="5124"/>
                      </a:lnTo>
                      <a:lnTo>
                        <a:pt x="1205" y="5205"/>
                      </a:lnTo>
                      <a:lnTo>
                        <a:pt x="1316" y="5279"/>
                      </a:lnTo>
                      <a:lnTo>
                        <a:pt x="1434" y="5344"/>
                      </a:lnTo>
                      <a:lnTo>
                        <a:pt x="1558" y="5400"/>
                      </a:lnTo>
                      <a:lnTo>
                        <a:pt x="1623" y="5425"/>
                      </a:lnTo>
                      <a:lnTo>
                        <a:pt x="1678" y="5442"/>
                      </a:lnTo>
                      <a:lnTo>
                        <a:pt x="1787" y="5471"/>
                      </a:lnTo>
                      <a:lnTo>
                        <a:pt x="1898" y="5490"/>
                      </a:lnTo>
                      <a:lnTo>
                        <a:pt x="2010" y="5500"/>
                      </a:lnTo>
                      <a:lnTo>
                        <a:pt x="2123" y="5500"/>
                      </a:lnTo>
                      <a:lnTo>
                        <a:pt x="2234" y="5490"/>
                      </a:lnTo>
                      <a:lnTo>
                        <a:pt x="2346" y="5471"/>
                      </a:lnTo>
                      <a:lnTo>
                        <a:pt x="2455" y="5442"/>
                      </a:lnTo>
                      <a:lnTo>
                        <a:pt x="2509" y="5423"/>
                      </a:lnTo>
                      <a:lnTo>
                        <a:pt x="2572" y="5399"/>
                      </a:lnTo>
                      <a:lnTo>
                        <a:pt x="2695" y="5343"/>
                      </a:lnTo>
                      <a:lnTo>
                        <a:pt x="2811" y="5277"/>
                      </a:lnTo>
                      <a:lnTo>
                        <a:pt x="2922" y="5203"/>
                      </a:lnTo>
                      <a:lnTo>
                        <a:pt x="3026" y="5121"/>
                      </a:lnTo>
                      <a:lnTo>
                        <a:pt x="3124" y="5033"/>
                      </a:lnTo>
                      <a:lnTo>
                        <a:pt x="3215" y="4940"/>
                      </a:lnTo>
                      <a:lnTo>
                        <a:pt x="3300" y="4840"/>
                      </a:lnTo>
                      <a:lnTo>
                        <a:pt x="3376" y="4738"/>
                      </a:lnTo>
                      <a:lnTo>
                        <a:pt x="3446" y="4631"/>
                      </a:lnTo>
                      <a:lnTo>
                        <a:pt x="3510" y="4525"/>
                      </a:lnTo>
                      <a:lnTo>
                        <a:pt x="3565" y="4415"/>
                      </a:lnTo>
                      <a:lnTo>
                        <a:pt x="3613" y="4306"/>
                      </a:lnTo>
                      <a:lnTo>
                        <a:pt x="3652" y="4196"/>
                      </a:lnTo>
                      <a:lnTo>
                        <a:pt x="3686" y="4088"/>
                      </a:lnTo>
                      <a:lnTo>
                        <a:pt x="3710" y="3983"/>
                      </a:lnTo>
                      <a:lnTo>
                        <a:pt x="3719" y="3931"/>
                      </a:lnTo>
                      <a:lnTo>
                        <a:pt x="3736" y="3929"/>
                      </a:lnTo>
                      <a:lnTo>
                        <a:pt x="3773" y="3913"/>
                      </a:lnTo>
                      <a:lnTo>
                        <a:pt x="3812" y="3882"/>
                      </a:lnTo>
                      <a:lnTo>
                        <a:pt x="3854" y="3835"/>
                      </a:lnTo>
                      <a:lnTo>
                        <a:pt x="3899" y="3766"/>
                      </a:lnTo>
                      <a:lnTo>
                        <a:pt x="3943" y="3675"/>
                      </a:lnTo>
                      <a:lnTo>
                        <a:pt x="3989" y="3560"/>
                      </a:lnTo>
                      <a:lnTo>
                        <a:pt x="4038" y="3416"/>
                      </a:lnTo>
                      <a:lnTo>
                        <a:pt x="4063" y="3332"/>
                      </a:lnTo>
                      <a:lnTo>
                        <a:pt x="4093" y="3217"/>
                      </a:lnTo>
                      <a:lnTo>
                        <a:pt x="4128" y="3028"/>
                      </a:lnTo>
                      <a:lnTo>
                        <a:pt x="4135" y="2883"/>
                      </a:lnTo>
                      <a:lnTo>
                        <a:pt x="4119" y="2774"/>
                      </a:lnTo>
                      <a:lnTo>
                        <a:pt x="4084" y="2699"/>
                      </a:lnTo>
                      <a:lnTo>
                        <a:pt x="4037" y="2651"/>
                      </a:lnTo>
                      <a:lnTo>
                        <a:pt x="3981" y="2627"/>
                      </a:lnTo>
                      <a:lnTo>
                        <a:pt x="3920" y="2619"/>
                      </a:lnTo>
                      <a:lnTo>
                        <a:pt x="3890" y="2621"/>
                      </a:lnTo>
                      <a:lnTo>
                        <a:pt x="3912" y="2556"/>
                      </a:lnTo>
                      <a:lnTo>
                        <a:pt x="3946" y="2426"/>
                      </a:lnTo>
                      <a:lnTo>
                        <a:pt x="3959" y="2362"/>
                      </a:lnTo>
                      <a:lnTo>
                        <a:pt x="3982" y="2212"/>
                      </a:lnTo>
                      <a:lnTo>
                        <a:pt x="4010" y="1941"/>
                      </a:lnTo>
                      <a:lnTo>
                        <a:pt x="4015" y="1704"/>
                      </a:lnTo>
                      <a:lnTo>
                        <a:pt x="4002" y="1498"/>
                      </a:lnTo>
                      <a:lnTo>
                        <a:pt x="3975" y="1320"/>
                      </a:lnTo>
                      <a:lnTo>
                        <a:pt x="3935" y="1171"/>
                      </a:lnTo>
                      <a:lnTo>
                        <a:pt x="3883" y="1045"/>
                      </a:lnTo>
                      <a:lnTo>
                        <a:pt x="3825" y="943"/>
                      </a:lnTo>
                      <a:lnTo>
                        <a:pt x="3762" y="861"/>
                      </a:lnTo>
                      <a:lnTo>
                        <a:pt x="3697" y="798"/>
                      </a:lnTo>
                      <a:lnTo>
                        <a:pt x="3634" y="750"/>
                      </a:lnTo>
                      <a:lnTo>
                        <a:pt x="3575" y="716"/>
                      </a:lnTo>
                      <a:lnTo>
                        <a:pt x="3495" y="682"/>
                      </a:lnTo>
                      <a:lnTo>
                        <a:pt x="3431" y="670"/>
                      </a:lnTo>
                      <a:lnTo>
                        <a:pt x="3425" y="668"/>
                      </a:lnTo>
                      <a:lnTo>
                        <a:pt x="3420" y="661"/>
                      </a:lnTo>
                      <a:lnTo>
                        <a:pt x="3366" y="579"/>
                      </a:lnTo>
                      <a:lnTo>
                        <a:pt x="3284" y="482"/>
                      </a:lnTo>
                      <a:lnTo>
                        <a:pt x="3207" y="407"/>
                      </a:lnTo>
                      <a:lnTo>
                        <a:pt x="3115" y="331"/>
                      </a:lnTo>
                      <a:lnTo>
                        <a:pt x="3003" y="255"/>
                      </a:lnTo>
                      <a:lnTo>
                        <a:pt x="2939" y="217"/>
                      </a:lnTo>
                      <a:lnTo>
                        <a:pt x="2893" y="191"/>
                      </a:lnTo>
                      <a:lnTo>
                        <a:pt x="2797" y="142"/>
                      </a:lnTo>
                      <a:lnTo>
                        <a:pt x="2690" y="99"/>
                      </a:lnTo>
                      <a:lnTo>
                        <a:pt x="2575" y="62"/>
                      </a:lnTo>
                      <a:lnTo>
                        <a:pt x="2451" y="32"/>
                      </a:lnTo>
                      <a:lnTo>
                        <a:pt x="2317" y="10"/>
                      </a:lnTo>
                      <a:lnTo>
                        <a:pt x="2175" y="0"/>
                      </a:lnTo>
                      <a:lnTo>
                        <a:pt x="2022" y="0"/>
                      </a:lnTo>
                      <a:lnTo>
                        <a:pt x="1943" y="6"/>
                      </a:lnTo>
                      <a:lnTo>
                        <a:pt x="1889" y="8"/>
                      </a:lnTo>
                      <a:lnTo>
                        <a:pt x="1787" y="21"/>
                      </a:lnTo>
                      <a:lnTo>
                        <a:pt x="1639" y="52"/>
                      </a:lnTo>
                      <a:lnTo>
                        <a:pt x="1545" y="80"/>
                      </a:lnTo>
                      <a:lnTo>
                        <a:pt x="1485" y="102"/>
                      </a:lnTo>
                      <a:lnTo>
                        <a:pt x="1371" y="151"/>
                      </a:lnTo>
                      <a:lnTo>
                        <a:pt x="1261" y="207"/>
                      </a:lnTo>
                      <a:lnTo>
                        <a:pt x="1156" y="272"/>
                      </a:lnTo>
                      <a:lnTo>
                        <a:pt x="1107" y="305"/>
                      </a:lnTo>
                      <a:lnTo>
                        <a:pt x="1047" y="344"/>
                      </a:lnTo>
                      <a:lnTo>
                        <a:pt x="929" y="430"/>
                      </a:lnTo>
                      <a:lnTo>
                        <a:pt x="816" y="524"/>
                      </a:lnTo>
                      <a:lnTo>
                        <a:pt x="708" y="625"/>
                      </a:lnTo>
                      <a:lnTo>
                        <a:pt x="658" y="678"/>
                      </a:lnTo>
                      <a:lnTo>
                        <a:pt x="579" y="762"/>
                      </a:lnTo>
                      <a:lnTo>
                        <a:pt x="466" y="901"/>
                      </a:lnTo>
                      <a:lnTo>
                        <a:pt x="397" y="1002"/>
                      </a:lnTo>
                      <a:lnTo>
                        <a:pt x="334" y="1109"/>
                      </a:lnTo>
                      <a:lnTo>
                        <a:pt x="278" y="1221"/>
                      </a:lnTo>
                      <a:lnTo>
                        <a:pt x="229" y="1341"/>
                      </a:lnTo>
                      <a:lnTo>
                        <a:pt x="188" y="1466"/>
                      </a:lnTo>
                      <a:lnTo>
                        <a:pt x="171" y="1531"/>
                      </a:lnTo>
                      <a:lnTo>
                        <a:pt x="160" y="1580"/>
                      </a:lnTo>
                      <a:lnTo>
                        <a:pt x="141" y="1680"/>
                      </a:lnTo>
                      <a:lnTo>
                        <a:pt x="126" y="1832"/>
                      </a:lnTo>
                      <a:lnTo>
                        <a:pt x="129" y="2039"/>
                      </a:lnTo>
                      <a:lnTo>
                        <a:pt x="155" y="2254"/>
                      </a:lnTo>
                      <a:lnTo>
                        <a:pt x="175" y="2365"/>
                      </a:lnTo>
                      <a:lnTo>
                        <a:pt x="188" y="2429"/>
                      </a:lnTo>
                      <a:lnTo>
                        <a:pt x="223" y="2559"/>
                      </a:lnTo>
                      <a:lnTo>
                        <a:pt x="245" y="2624"/>
                      </a:lnTo>
                      <a:lnTo>
                        <a:pt x="214" y="2621"/>
                      </a:lnTo>
                      <a:lnTo>
                        <a:pt x="154" y="2628"/>
                      </a:lnTo>
                      <a:lnTo>
                        <a:pt x="96" y="2653"/>
                      </a:lnTo>
                      <a:lnTo>
                        <a:pt x="49" y="2700"/>
                      </a:lnTo>
                      <a:lnTo>
                        <a:pt x="15" y="2776"/>
                      </a:lnTo>
                      <a:lnTo>
                        <a:pt x="0" y="2884"/>
                      </a:lnTo>
                      <a:lnTo>
                        <a:pt x="7" y="3030"/>
                      </a:lnTo>
                      <a:lnTo>
                        <a:pt x="41" y="3220"/>
                      </a:lnTo>
                      <a:lnTo>
                        <a:pt x="72" y="3334"/>
                      </a:lnTo>
                      <a:lnTo>
                        <a:pt x="96" y="3417"/>
                      </a:lnTo>
                      <a:lnTo>
                        <a:pt x="145" y="3560"/>
                      </a:lnTo>
                      <a:lnTo>
                        <a:pt x="193" y="3677"/>
                      </a:lnTo>
                      <a:lnTo>
                        <a:pt x="237" y="3766"/>
                      </a:lnTo>
                      <a:lnTo>
                        <a:pt x="282" y="3835"/>
                      </a:lnTo>
                      <a:lnTo>
                        <a:pt x="322" y="3882"/>
                      </a:lnTo>
                      <a:lnTo>
                        <a:pt x="363" y="3913"/>
                      </a:lnTo>
                      <a:lnTo>
                        <a:pt x="400" y="3929"/>
                      </a:lnTo>
                      <a:lnTo>
                        <a:pt x="417" y="39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Freeform 6">
                  <a:extLst>
                    <a:ext uri="{FF2B5EF4-FFF2-40B4-BE49-F238E27FC236}">
                      <a16:creationId xmlns:a16="http://schemas.microsoft.com/office/drawing/2014/main" id="{3C164C26-6D34-425E-8C6D-E10B8EBE03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094"/>
                  <a:ext cx="2608" cy="1334"/>
                </a:xfrm>
                <a:custGeom>
                  <a:avLst/>
                  <a:gdLst>
                    <a:gd name="T0" fmla="*/ 6989 w 7824"/>
                    <a:gd name="T1" fmla="*/ 787 h 4004"/>
                    <a:gd name="T2" fmla="*/ 6551 w 7824"/>
                    <a:gd name="T3" fmla="*/ 644 h 4004"/>
                    <a:gd name="T4" fmla="*/ 5947 w 7824"/>
                    <a:gd name="T5" fmla="*/ 378 h 4004"/>
                    <a:gd name="T6" fmla="*/ 5514 w 7824"/>
                    <a:gd name="T7" fmla="*/ 137 h 4004"/>
                    <a:gd name="T8" fmla="*/ 5302 w 7824"/>
                    <a:gd name="T9" fmla="*/ 0 h 4004"/>
                    <a:gd name="T10" fmla="*/ 4562 w 7824"/>
                    <a:gd name="T11" fmla="*/ 2339 h 4004"/>
                    <a:gd name="T12" fmla="*/ 4458 w 7824"/>
                    <a:gd name="T13" fmla="*/ 2649 h 4004"/>
                    <a:gd name="T14" fmla="*/ 4202 w 7824"/>
                    <a:gd name="T15" fmla="*/ 1613 h 4004"/>
                    <a:gd name="T16" fmla="*/ 4389 w 7824"/>
                    <a:gd name="T17" fmla="*/ 1268 h 4004"/>
                    <a:gd name="T18" fmla="*/ 4449 w 7824"/>
                    <a:gd name="T19" fmla="*/ 1011 h 4004"/>
                    <a:gd name="T20" fmla="*/ 4415 w 7824"/>
                    <a:gd name="T21" fmla="*/ 831 h 4004"/>
                    <a:gd name="T22" fmla="*/ 4315 w 7824"/>
                    <a:gd name="T23" fmla="*/ 713 h 4004"/>
                    <a:gd name="T24" fmla="*/ 4184 w 7824"/>
                    <a:gd name="T25" fmla="*/ 646 h 4004"/>
                    <a:gd name="T26" fmla="*/ 4020 w 7824"/>
                    <a:gd name="T27" fmla="*/ 610 h 4004"/>
                    <a:gd name="T28" fmla="*/ 3913 w 7824"/>
                    <a:gd name="T29" fmla="*/ 605 h 4004"/>
                    <a:gd name="T30" fmla="*/ 3805 w 7824"/>
                    <a:gd name="T31" fmla="*/ 610 h 4004"/>
                    <a:gd name="T32" fmla="*/ 3643 w 7824"/>
                    <a:gd name="T33" fmla="*/ 646 h 4004"/>
                    <a:gd name="T34" fmla="*/ 3510 w 7824"/>
                    <a:gd name="T35" fmla="*/ 713 h 4004"/>
                    <a:gd name="T36" fmla="*/ 3411 w 7824"/>
                    <a:gd name="T37" fmla="*/ 831 h 4004"/>
                    <a:gd name="T38" fmla="*/ 3376 w 7824"/>
                    <a:gd name="T39" fmla="*/ 1011 h 4004"/>
                    <a:gd name="T40" fmla="*/ 3437 w 7824"/>
                    <a:gd name="T41" fmla="*/ 1268 h 4004"/>
                    <a:gd name="T42" fmla="*/ 3624 w 7824"/>
                    <a:gd name="T43" fmla="*/ 1613 h 4004"/>
                    <a:gd name="T44" fmla="*/ 3368 w 7824"/>
                    <a:gd name="T45" fmla="*/ 2649 h 4004"/>
                    <a:gd name="T46" fmla="*/ 3264 w 7824"/>
                    <a:gd name="T47" fmla="*/ 2339 h 4004"/>
                    <a:gd name="T48" fmla="*/ 2522 w 7824"/>
                    <a:gd name="T49" fmla="*/ 0 h 4004"/>
                    <a:gd name="T50" fmla="*/ 2310 w 7824"/>
                    <a:gd name="T51" fmla="*/ 137 h 4004"/>
                    <a:gd name="T52" fmla="*/ 1877 w 7824"/>
                    <a:gd name="T53" fmla="*/ 378 h 4004"/>
                    <a:gd name="T54" fmla="*/ 1273 w 7824"/>
                    <a:gd name="T55" fmla="*/ 644 h 4004"/>
                    <a:gd name="T56" fmla="*/ 835 w 7824"/>
                    <a:gd name="T57" fmla="*/ 787 h 4004"/>
                    <a:gd name="T58" fmla="*/ 677 w 7824"/>
                    <a:gd name="T59" fmla="*/ 830 h 4004"/>
                    <a:gd name="T60" fmla="*/ 449 w 7824"/>
                    <a:gd name="T61" fmla="*/ 942 h 4004"/>
                    <a:gd name="T62" fmla="*/ 278 w 7824"/>
                    <a:gd name="T63" fmla="*/ 1099 h 4004"/>
                    <a:gd name="T64" fmla="*/ 154 w 7824"/>
                    <a:gd name="T65" fmla="*/ 1291 h 4004"/>
                    <a:gd name="T66" fmla="*/ 73 w 7824"/>
                    <a:gd name="T67" fmla="*/ 1502 h 4004"/>
                    <a:gd name="T68" fmla="*/ 16 w 7824"/>
                    <a:gd name="T69" fmla="*/ 1776 h 4004"/>
                    <a:gd name="T70" fmla="*/ 1 w 7824"/>
                    <a:gd name="T71" fmla="*/ 2176 h 4004"/>
                    <a:gd name="T72" fmla="*/ 12 w 7824"/>
                    <a:gd name="T73" fmla="*/ 2329 h 4004"/>
                    <a:gd name="T74" fmla="*/ 75 w 7824"/>
                    <a:gd name="T75" fmla="*/ 2971 h 4004"/>
                    <a:gd name="T76" fmla="*/ 135 w 7824"/>
                    <a:gd name="T77" fmla="*/ 3104 h 4004"/>
                    <a:gd name="T78" fmla="*/ 766 w 7824"/>
                    <a:gd name="T79" fmla="*/ 3409 h 4004"/>
                    <a:gd name="T80" fmla="*/ 1230 w 7824"/>
                    <a:gd name="T81" fmla="*/ 3582 h 4004"/>
                    <a:gd name="T82" fmla="*/ 1805 w 7824"/>
                    <a:gd name="T83" fmla="*/ 3749 h 4004"/>
                    <a:gd name="T84" fmla="*/ 2485 w 7824"/>
                    <a:gd name="T85" fmla="*/ 3890 h 4004"/>
                    <a:gd name="T86" fmla="*/ 3265 w 7824"/>
                    <a:gd name="T87" fmla="*/ 3981 h 4004"/>
                    <a:gd name="T88" fmla="*/ 3913 w 7824"/>
                    <a:gd name="T89" fmla="*/ 4004 h 4004"/>
                    <a:gd name="T90" fmla="*/ 4562 w 7824"/>
                    <a:gd name="T91" fmla="*/ 3982 h 4004"/>
                    <a:gd name="T92" fmla="*/ 5341 w 7824"/>
                    <a:gd name="T93" fmla="*/ 3890 h 4004"/>
                    <a:gd name="T94" fmla="*/ 6021 w 7824"/>
                    <a:gd name="T95" fmla="*/ 3750 h 4004"/>
                    <a:gd name="T96" fmla="*/ 6595 w 7824"/>
                    <a:gd name="T97" fmla="*/ 3583 h 4004"/>
                    <a:gd name="T98" fmla="*/ 7059 w 7824"/>
                    <a:gd name="T99" fmla="*/ 3411 h 4004"/>
                    <a:gd name="T100" fmla="*/ 7690 w 7824"/>
                    <a:gd name="T101" fmla="*/ 3104 h 4004"/>
                    <a:gd name="T102" fmla="*/ 7751 w 7824"/>
                    <a:gd name="T103" fmla="*/ 2971 h 4004"/>
                    <a:gd name="T104" fmla="*/ 7814 w 7824"/>
                    <a:gd name="T105" fmla="*/ 2329 h 4004"/>
                    <a:gd name="T106" fmla="*/ 7824 w 7824"/>
                    <a:gd name="T107" fmla="*/ 2176 h 4004"/>
                    <a:gd name="T108" fmla="*/ 7808 w 7824"/>
                    <a:gd name="T109" fmla="*/ 1776 h 4004"/>
                    <a:gd name="T110" fmla="*/ 7752 w 7824"/>
                    <a:gd name="T111" fmla="*/ 1502 h 4004"/>
                    <a:gd name="T112" fmla="*/ 7670 w 7824"/>
                    <a:gd name="T113" fmla="*/ 1291 h 4004"/>
                    <a:gd name="T114" fmla="*/ 7546 w 7824"/>
                    <a:gd name="T115" fmla="*/ 1099 h 4004"/>
                    <a:gd name="T116" fmla="*/ 7375 w 7824"/>
                    <a:gd name="T117" fmla="*/ 942 h 4004"/>
                    <a:gd name="T118" fmla="*/ 7147 w 7824"/>
                    <a:gd name="T119" fmla="*/ 830 h 4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824" h="4004">
                      <a:moveTo>
                        <a:pt x="7079" y="811"/>
                      </a:moveTo>
                      <a:lnTo>
                        <a:pt x="6989" y="787"/>
                      </a:lnTo>
                      <a:lnTo>
                        <a:pt x="6809" y="733"/>
                      </a:lnTo>
                      <a:lnTo>
                        <a:pt x="6551" y="644"/>
                      </a:lnTo>
                      <a:lnTo>
                        <a:pt x="6231" y="512"/>
                      </a:lnTo>
                      <a:lnTo>
                        <a:pt x="5947" y="378"/>
                      </a:lnTo>
                      <a:lnTo>
                        <a:pt x="5705" y="248"/>
                      </a:lnTo>
                      <a:lnTo>
                        <a:pt x="5514" y="137"/>
                      </a:lnTo>
                      <a:lnTo>
                        <a:pt x="5326" y="18"/>
                      </a:lnTo>
                      <a:lnTo>
                        <a:pt x="5302" y="0"/>
                      </a:lnTo>
                      <a:lnTo>
                        <a:pt x="4680" y="1969"/>
                      </a:lnTo>
                      <a:lnTo>
                        <a:pt x="4562" y="2339"/>
                      </a:lnTo>
                      <a:lnTo>
                        <a:pt x="4560" y="2333"/>
                      </a:lnTo>
                      <a:lnTo>
                        <a:pt x="4458" y="2649"/>
                      </a:lnTo>
                      <a:lnTo>
                        <a:pt x="4129" y="1717"/>
                      </a:lnTo>
                      <a:lnTo>
                        <a:pt x="4202" y="1613"/>
                      </a:lnTo>
                      <a:lnTo>
                        <a:pt x="4314" y="1429"/>
                      </a:lnTo>
                      <a:lnTo>
                        <a:pt x="4389" y="1268"/>
                      </a:lnTo>
                      <a:lnTo>
                        <a:pt x="4433" y="1129"/>
                      </a:lnTo>
                      <a:lnTo>
                        <a:pt x="4449" y="1011"/>
                      </a:lnTo>
                      <a:lnTo>
                        <a:pt x="4442" y="912"/>
                      </a:lnTo>
                      <a:lnTo>
                        <a:pt x="4415" y="831"/>
                      </a:lnTo>
                      <a:lnTo>
                        <a:pt x="4371" y="765"/>
                      </a:lnTo>
                      <a:lnTo>
                        <a:pt x="4315" y="713"/>
                      </a:lnTo>
                      <a:lnTo>
                        <a:pt x="4252" y="674"/>
                      </a:lnTo>
                      <a:lnTo>
                        <a:pt x="4184" y="646"/>
                      </a:lnTo>
                      <a:lnTo>
                        <a:pt x="4115" y="627"/>
                      </a:lnTo>
                      <a:lnTo>
                        <a:pt x="4020" y="610"/>
                      </a:lnTo>
                      <a:lnTo>
                        <a:pt x="3931" y="605"/>
                      </a:lnTo>
                      <a:lnTo>
                        <a:pt x="3913" y="605"/>
                      </a:lnTo>
                      <a:lnTo>
                        <a:pt x="3896" y="605"/>
                      </a:lnTo>
                      <a:lnTo>
                        <a:pt x="3805" y="610"/>
                      </a:lnTo>
                      <a:lnTo>
                        <a:pt x="3710" y="627"/>
                      </a:lnTo>
                      <a:lnTo>
                        <a:pt x="3643" y="646"/>
                      </a:lnTo>
                      <a:lnTo>
                        <a:pt x="3574" y="674"/>
                      </a:lnTo>
                      <a:lnTo>
                        <a:pt x="3510" y="713"/>
                      </a:lnTo>
                      <a:lnTo>
                        <a:pt x="3455" y="765"/>
                      </a:lnTo>
                      <a:lnTo>
                        <a:pt x="3411" y="831"/>
                      </a:lnTo>
                      <a:lnTo>
                        <a:pt x="3383" y="912"/>
                      </a:lnTo>
                      <a:lnTo>
                        <a:pt x="3376" y="1011"/>
                      </a:lnTo>
                      <a:lnTo>
                        <a:pt x="3392" y="1129"/>
                      </a:lnTo>
                      <a:lnTo>
                        <a:pt x="3437" y="1268"/>
                      </a:lnTo>
                      <a:lnTo>
                        <a:pt x="3512" y="1429"/>
                      </a:lnTo>
                      <a:lnTo>
                        <a:pt x="3624" y="1613"/>
                      </a:lnTo>
                      <a:lnTo>
                        <a:pt x="3696" y="1717"/>
                      </a:lnTo>
                      <a:lnTo>
                        <a:pt x="3368" y="2649"/>
                      </a:lnTo>
                      <a:lnTo>
                        <a:pt x="3265" y="2333"/>
                      </a:lnTo>
                      <a:lnTo>
                        <a:pt x="3264" y="2339"/>
                      </a:lnTo>
                      <a:lnTo>
                        <a:pt x="3147" y="1969"/>
                      </a:lnTo>
                      <a:lnTo>
                        <a:pt x="2522" y="0"/>
                      </a:lnTo>
                      <a:lnTo>
                        <a:pt x="2498" y="18"/>
                      </a:lnTo>
                      <a:lnTo>
                        <a:pt x="2310" y="137"/>
                      </a:lnTo>
                      <a:lnTo>
                        <a:pt x="2119" y="248"/>
                      </a:lnTo>
                      <a:lnTo>
                        <a:pt x="1877" y="378"/>
                      </a:lnTo>
                      <a:lnTo>
                        <a:pt x="1593" y="512"/>
                      </a:lnTo>
                      <a:lnTo>
                        <a:pt x="1273" y="644"/>
                      </a:lnTo>
                      <a:lnTo>
                        <a:pt x="1015" y="733"/>
                      </a:lnTo>
                      <a:lnTo>
                        <a:pt x="835" y="787"/>
                      </a:lnTo>
                      <a:lnTo>
                        <a:pt x="745" y="811"/>
                      </a:lnTo>
                      <a:lnTo>
                        <a:pt x="677" y="830"/>
                      </a:lnTo>
                      <a:lnTo>
                        <a:pt x="556" y="879"/>
                      </a:lnTo>
                      <a:lnTo>
                        <a:pt x="449" y="942"/>
                      </a:lnTo>
                      <a:lnTo>
                        <a:pt x="357" y="1016"/>
                      </a:lnTo>
                      <a:lnTo>
                        <a:pt x="278" y="1099"/>
                      </a:lnTo>
                      <a:lnTo>
                        <a:pt x="210" y="1191"/>
                      </a:lnTo>
                      <a:lnTo>
                        <a:pt x="154" y="1291"/>
                      </a:lnTo>
                      <a:lnTo>
                        <a:pt x="109" y="1394"/>
                      </a:lnTo>
                      <a:lnTo>
                        <a:pt x="73" y="1502"/>
                      </a:lnTo>
                      <a:lnTo>
                        <a:pt x="45" y="1612"/>
                      </a:lnTo>
                      <a:lnTo>
                        <a:pt x="16" y="1776"/>
                      </a:lnTo>
                      <a:lnTo>
                        <a:pt x="0" y="1986"/>
                      </a:lnTo>
                      <a:lnTo>
                        <a:pt x="1" y="2176"/>
                      </a:lnTo>
                      <a:lnTo>
                        <a:pt x="7" y="2258"/>
                      </a:lnTo>
                      <a:lnTo>
                        <a:pt x="12" y="2329"/>
                      </a:lnTo>
                      <a:lnTo>
                        <a:pt x="46" y="2706"/>
                      </a:lnTo>
                      <a:lnTo>
                        <a:pt x="75" y="2971"/>
                      </a:lnTo>
                      <a:lnTo>
                        <a:pt x="91" y="3075"/>
                      </a:lnTo>
                      <a:lnTo>
                        <a:pt x="135" y="3104"/>
                      </a:lnTo>
                      <a:lnTo>
                        <a:pt x="491" y="3288"/>
                      </a:lnTo>
                      <a:lnTo>
                        <a:pt x="766" y="3409"/>
                      </a:lnTo>
                      <a:lnTo>
                        <a:pt x="984" y="3496"/>
                      </a:lnTo>
                      <a:lnTo>
                        <a:pt x="1230" y="3582"/>
                      </a:lnTo>
                      <a:lnTo>
                        <a:pt x="1504" y="3668"/>
                      </a:lnTo>
                      <a:lnTo>
                        <a:pt x="1805" y="3749"/>
                      </a:lnTo>
                      <a:lnTo>
                        <a:pt x="2132" y="3824"/>
                      </a:lnTo>
                      <a:lnTo>
                        <a:pt x="2485" y="3890"/>
                      </a:lnTo>
                      <a:lnTo>
                        <a:pt x="2862" y="3943"/>
                      </a:lnTo>
                      <a:lnTo>
                        <a:pt x="3265" y="3981"/>
                      </a:lnTo>
                      <a:lnTo>
                        <a:pt x="3690" y="4003"/>
                      </a:lnTo>
                      <a:lnTo>
                        <a:pt x="3913" y="4004"/>
                      </a:lnTo>
                      <a:lnTo>
                        <a:pt x="4135" y="4003"/>
                      </a:lnTo>
                      <a:lnTo>
                        <a:pt x="4562" y="3982"/>
                      </a:lnTo>
                      <a:lnTo>
                        <a:pt x="4963" y="3943"/>
                      </a:lnTo>
                      <a:lnTo>
                        <a:pt x="5341" y="3890"/>
                      </a:lnTo>
                      <a:lnTo>
                        <a:pt x="5694" y="3825"/>
                      </a:lnTo>
                      <a:lnTo>
                        <a:pt x="6021" y="3750"/>
                      </a:lnTo>
                      <a:lnTo>
                        <a:pt x="6322" y="3668"/>
                      </a:lnTo>
                      <a:lnTo>
                        <a:pt x="6595" y="3583"/>
                      </a:lnTo>
                      <a:lnTo>
                        <a:pt x="6842" y="3496"/>
                      </a:lnTo>
                      <a:lnTo>
                        <a:pt x="7059" y="3411"/>
                      </a:lnTo>
                      <a:lnTo>
                        <a:pt x="7336" y="3288"/>
                      </a:lnTo>
                      <a:lnTo>
                        <a:pt x="7690" y="3104"/>
                      </a:lnTo>
                      <a:lnTo>
                        <a:pt x="7735" y="3075"/>
                      </a:lnTo>
                      <a:lnTo>
                        <a:pt x="7751" y="2971"/>
                      </a:lnTo>
                      <a:lnTo>
                        <a:pt x="7781" y="2706"/>
                      </a:lnTo>
                      <a:lnTo>
                        <a:pt x="7814" y="2329"/>
                      </a:lnTo>
                      <a:lnTo>
                        <a:pt x="7820" y="2258"/>
                      </a:lnTo>
                      <a:lnTo>
                        <a:pt x="7824" y="2176"/>
                      </a:lnTo>
                      <a:lnTo>
                        <a:pt x="7824" y="1986"/>
                      </a:lnTo>
                      <a:lnTo>
                        <a:pt x="7808" y="1776"/>
                      </a:lnTo>
                      <a:lnTo>
                        <a:pt x="7779" y="1612"/>
                      </a:lnTo>
                      <a:lnTo>
                        <a:pt x="7752" y="1502"/>
                      </a:lnTo>
                      <a:lnTo>
                        <a:pt x="7715" y="1394"/>
                      </a:lnTo>
                      <a:lnTo>
                        <a:pt x="7670" y="1291"/>
                      </a:lnTo>
                      <a:lnTo>
                        <a:pt x="7614" y="1191"/>
                      </a:lnTo>
                      <a:lnTo>
                        <a:pt x="7546" y="1099"/>
                      </a:lnTo>
                      <a:lnTo>
                        <a:pt x="7467" y="1016"/>
                      </a:lnTo>
                      <a:lnTo>
                        <a:pt x="7375" y="942"/>
                      </a:lnTo>
                      <a:lnTo>
                        <a:pt x="7268" y="879"/>
                      </a:lnTo>
                      <a:lnTo>
                        <a:pt x="7147" y="830"/>
                      </a:lnTo>
                      <a:lnTo>
                        <a:pt x="7079" y="8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6" name="Group 9">
                <a:extLst>
                  <a:ext uri="{FF2B5EF4-FFF2-40B4-BE49-F238E27FC236}">
                    <a16:creationId xmlns:a16="http://schemas.microsoft.com/office/drawing/2014/main" id="{2BD82EBC-8091-49BD-B755-B0345A867FB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9235" y="4587818"/>
                <a:ext cx="230832" cy="269491"/>
                <a:chOff x="4789" y="306"/>
                <a:chExt cx="2675" cy="312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8" name="Freeform 10">
                  <a:extLst>
                    <a:ext uri="{FF2B5EF4-FFF2-40B4-BE49-F238E27FC236}">
                      <a16:creationId xmlns:a16="http://schemas.microsoft.com/office/drawing/2014/main" id="{D3236F63-6D98-4606-9765-1092CD07C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5" y="306"/>
                  <a:ext cx="1953" cy="3050"/>
                </a:xfrm>
                <a:custGeom>
                  <a:avLst/>
                  <a:gdLst>
                    <a:gd name="T0" fmla="*/ 4028 w 5858"/>
                    <a:gd name="T1" fmla="*/ 5557 h 9152"/>
                    <a:gd name="T2" fmla="*/ 4331 w 5858"/>
                    <a:gd name="T3" fmla="*/ 5548 h 9152"/>
                    <a:gd name="T4" fmla="*/ 4795 w 5858"/>
                    <a:gd name="T5" fmla="*/ 5488 h 9152"/>
                    <a:gd name="T6" fmla="*/ 5097 w 5858"/>
                    <a:gd name="T7" fmla="*/ 5414 h 9152"/>
                    <a:gd name="T8" fmla="*/ 5398 w 5858"/>
                    <a:gd name="T9" fmla="*/ 5303 h 9152"/>
                    <a:gd name="T10" fmla="*/ 5678 w 5858"/>
                    <a:gd name="T11" fmla="*/ 5146 h 9152"/>
                    <a:gd name="T12" fmla="*/ 5858 w 5858"/>
                    <a:gd name="T13" fmla="*/ 4994 h 9152"/>
                    <a:gd name="T14" fmla="*/ 5783 w 5858"/>
                    <a:gd name="T15" fmla="*/ 4964 h 9152"/>
                    <a:gd name="T16" fmla="*/ 5630 w 5858"/>
                    <a:gd name="T17" fmla="*/ 4864 h 9152"/>
                    <a:gd name="T18" fmla="*/ 5486 w 5858"/>
                    <a:gd name="T19" fmla="*/ 4724 h 9152"/>
                    <a:gd name="T20" fmla="*/ 5343 w 5858"/>
                    <a:gd name="T21" fmla="*/ 4513 h 9152"/>
                    <a:gd name="T22" fmla="*/ 5224 w 5858"/>
                    <a:gd name="T23" fmla="*/ 4221 h 9152"/>
                    <a:gd name="T24" fmla="*/ 5149 w 5858"/>
                    <a:gd name="T25" fmla="*/ 3832 h 9152"/>
                    <a:gd name="T26" fmla="*/ 5143 w 5858"/>
                    <a:gd name="T27" fmla="*/ 3335 h 9152"/>
                    <a:gd name="T28" fmla="*/ 5169 w 5858"/>
                    <a:gd name="T29" fmla="*/ 3046 h 9152"/>
                    <a:gd name="T30" fmla="*/ 5189 w 5858"/>
                    <a:gd name="T31" fmla="*/ 2478 h 9152"/>
                    <a:gd name="T32" fmla="*/ 5158 w 5858"/>
                    <a:gd name="T33" fmla="*/ 1948 h 9152"/>
                    <a:gd name="T34" fmla="*/ 5068 w 5858"/>
                    <a:gd name="T35" fmla="*/ 1472 h 9152"/>
                    <a:gd name="T36" fmla="*/ 4917 w 5858"/>
                    <a:gd name="T37" fmla="*/ 1060 h 9152"/>
                    <a:gd name="T38" fmla="*/ 4728 w 5858"/>
                    <a:gd name="T39" fmla="*/ 769 h 9152"/>
                    <a:gd name="T40" fmla="*/ 4597 w 5858"/>
                    <a:gd name="T41" fmla="*/ 634 h 9152"/>
                    <a:gd name="T42" fmla="*/ 4448 w 5858"/>
                    <a:gd name="T43" fmla="*/ 524 h 9152"/>
                    <a:gd name="T44" fmla="*/ 4278 w 5858"/>
                    <a:gd name="T45" fmla="*/ 444 h 9152"/>
                    <a:gd name="T46" fmla="*/ 4089 w 5858"/>
                    <a:gd name="T47" fmla="*/ 392 h 9152"/>
                    <a:gd name="T48" fmla="*/ 3880 w 5858"/>
                    <a:gd name="T49" fmla="*/ 372 h 9152"/>
                    <a:gd name="T50" fmla="*/ 3710 w 5858"/>
                    <a:gd name="T51" fmla="*/ 379 h 9152"/>
                    <a:gd name="T52" fmla="*/ 3553 w 5858"/>
                    <a:gd name="T53" fmla="*/ 239 h 9152"/>
                    <a:gd name="T54" fmla="*/ 3353 w 5858"/>
                    <a:gd name="T55" fmla="*/ 124 h 9152"/>
                    <a:gd name="T56" fmla="*/ 3137 w 5858"/>
                    <a:gd name="T57" fmla="*/ 46 h 9152"/>
                    <a:gd name="T58" fmla="*/ 2870 w 5858"/>
                    <a:gd name="T59" fmla="*/ 3 h 9152"/>
                    <a:gd name="T60" fmla="*/ 2552 w 5858"/>
                    <a:gd name="T61" fmla="*/ 13 h 9152"/>
                    <a:gd name="T62" fmla="*/ 2185 w 5858"/>
                    <a:gd name="T63" fmla="*/ 100 h 9152"/>
                    <a:gd name="T64" fmla="*/ 2010 w 5858"/>
                    <a:gd name="T65" fmla="*/ 165 h 9152"/>
                    <a:gd name="T66" fmla="*/ 1770 w 5858"/>
                    <a:gd name="T67" fmla="*/ 277 h 9152"/>
                    <a:gd name="T68" fmla="*/ 1548 w 5858"/>
                    <a:gd name="T69" fmla="*/ 422 h 9152"/>
                    <a:gd name="T70" fmla="*/ 1323 w 5858"/>
                    <a:gd name="T71" fmla="*/ 640 h 9152"/>
                    <a:gd name="T72" fmla="*/ 1112 w 5858"/>
                    <a:gd name="T73" fmla="*/ 948 h 9152"/>
                    <a:gd name="T74" fmla="*/ 936 w 5858"/>
                    <a:gd name="T75" fmla="*/ 1364 h 9152"/>
                    <a:gd name="T76" fmla="*/ 814 w 5858"/>
                    <a:gd name="T77" fmla="*/ 1907 h 9152"/>
                    <a:gd name="T78" fmla="*/ 765 w 5858"/>
                    <a:gd name="T79" fmla="*/ 2596 h 9152"/>
                    <a:gd name="T80" fmla="*/ 770 w 5858"/>
                    <a:gd name="T81" fmla="*/ 2994 h 9152"/>
                    <a:gd name="T82" fmla="*/ 734 w 5858"/>
                    <a:gd name="T83" fmla="*/ 3660 h 9152"/>
                    <a:gd name="T84" fmla="*/ 641 w 5858"/>
                    <a:gd name="T85" fmla="*/ 4157 h 9152"/>
                    <a:gd name="T86" fmla="*/ 511 w 5858"/>
                    <a:gd name="T87" fmla="*/ 4510 h 9152"/>
                    <a:gd name="T88" fmla="*/ 364 w 5858"/>
                    <a:gd name="T89" fmla="*/ 4742 h 9152"/>
                    <a:gd name="T90" fmla="*/ 220 w 5858"/>
                    <a:gd name="T91" fmla="*/ 4879 h 9152"/>
                    <a:gd name="T92" fmla="*/ 72 w 5858"/>
                    <a:gd name="T93" fmla="*/ 4955 h 9152"/>
                    <a:gd name="T94" fmla="*/ 0 w 5858"/>
                    <a:gd name="T95" fmla="*/ 4969 h 9152"/>
                    <a:gd name="T96" fmla="*/ 138 w 5858"/>
                    <a:gd name="T97" fmla="*/ 5110 h 9152"/>
                    <a:gd name="T98" fmla="*/ 337 w 5858"/>
                    <a:gd name="T99" fmla="*/ 5246 h 9152"/>
                    <a:gd name="T100" fmla="*/ 569 w 5858"/>
                    <a:gd name="T101" fmla="*/ 5358 h 9152"/>
                    <a:gd name="T102" fmla="*/ 871 w 5858"/>
                    <a:gd name="T103" fmla="*/ 5460 h 9152"/>
                    <a:gd name="T104" fmla="*/ 1253 w 5858"/>
                    <a:gd name="T105" fmla="*/ 5535 h 9152"/>
                    <a:gd name="T106" fmla="*/ 1722 w 5858"/>
                    <a:gd name="T107" fmla="*/ 5570 h 9152"/>
                    <a:gd name="T108" fmla="*/ 1853 w 5858"/>
                    <a:gd name="T109" fmla="*/ 5973 h 9152"/>
                    <a:gd name="T110" fmla="*/ 4030 w 5858"/>
                    <a:gd name="T111" fmla="*/ 5979 h 9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858" h="9152">
                      <a:moveTo>
                        <a:pt x="4028" y="5950"/>
                      </a:moveTo>
                      <a:lnTo>
                        <a:pt x="4028" y="5557"/>
                      </a:lnTo>
                      <a:lnTo>
                        <a:pt x="4067" y="5558"/>
                      </a:lnTo>
                      <a:lnTo>
                        <a:pt x="4331" y="5548"/>
                      </a:lnTo>
                      <a:lnTo>
                        <a:pt x="4580" y="5522"/>
                      </a:lnTo>
                      <a:lnTo>
                        <a:pt x="4795" y="5488"/>
                      </a:lnTo>
                      <a:lnTo>
                        <a:pt x="4944" y="5456"/>
                      </a:lnTo>
                      <a:lnTo>
                        <a:pt x="5097" y="5414"/>
                      </a:lnTo>
                      <a:lnTo>
                        <a:pt x="5248" y="5365"/>
                      </a:lnTo>
                      <a:lnTo>
                        <a:pt x="5398" y="5303"/>
                      </a:lnTo>
                      <a:lnTo>
                        <a:pt x="5542" y="5231"/>
                      </a:lnTo>
                      <a:lnTo>
                        <a:pt x="5678" y="5146"/>
                      </a:lnTo>
                      <a:lnTo>
                        <a:pt x="5801" y="5048"/>
                      </a:lnTo>
                      <a:lnTo>
                        <a:pt x="5858" y="4994"/>
                      </a:lnTo>
                      <a:lnTo>
                        <a:pt x="5852" y="4992"/>
                      </a:lnTo>
                      <a:lnTo>
                        <a:pt x="5783" y="4964"/>
                      </a:lnTo>
                      <a:lnTo>
                        <a:pt x="5696" y="4913"/>
                      </a:lnTo>
                      <a:lnTo>
                        <a:pt x="5630" y="4864"/>
                      </a:lnTo>
                      <a:lnTo>
                        <a:pt x="5559" y="4802"/>
                      </a:lnTo>
                      <a:lnTo>
                        <a:pt x="5486" y="4724"/>
                      </a:lnTo>
                      <a:lnTo>
                        <a:pt x="5413" y="4628"/>
                      </a:lnTo>
                      <a:lnTo>
                        <a:pt x="5343" y="4513"/>
                      </a:lnTo>
                      <a:lnTo>
                        <a:pt x="5279" y="4377"/>
                      </a:lnTo>
                      <a:lnTo>
                        <a:pt x="5224" y="4221"/>
                      </a:lnTo>
                      <a:lnTo>
                        <a:pt x="5179" y="4038"/>
                      </a:lnTo>
                      <a:lnTo>
                        <a:pt x="5149" y="3832"/>
                      </a:lnTo>
                      <a:lnTo>
                        <a:pt x="5136" y="3597"/>
                      </a:lnTo>
                      <a:lnTo>
                        <a:pt x="5143" y="3335"/>
                      </a:lnTo>
                      <a:lnTo>
                        <a:pt x="5156" y="3191"/>
                      </a:lnTo>
                      <a:lnTo>
                        <a:pt x="5169" y="3046"/>
                      </a:lnTo>
                      <a:lnTo>
                        <a:pt x="5186" y="2759"/>
                      </a:lnTo>
                      <a:lnTo>
                        <a:pt x="5189" y="2478"/>
                      </a:lnTo>
                      <a:lnTo>
                        <a:pt x="5181" y="2209"/>
                      </a:lnTo>
                      <a:lnTo>
                        <a:pt x="5158" y="1948"/>
                      </a:lnTo>
                      <a:lnTo>
                        <a:pt x="5122" y="1702"/>
                      </a:lnTo>
                      <a:lnTo>
                        <a:pt x="5068" y="1472"/>
                      </a:lnTo>
                      <a:lnTo>
                        <a:pt x="5001" y="1257"/>
                      </a:lnTo>
                      <a:lnTo>
                        <a:pt x="4917" y="1060"/>
                      </a:lnTo>
                      <a:lnTo>
                        <a:pt x="4816" y="886"/>
                      </a:lnTo>
                      <a:lnTo>
                        <a:pt x="4728" y="769"/>
                      </a:lnTo>
                      <a:lnTo>
                        <a:pt x="4665" y="699"/>
                      </a:lnTo>
                      <a:lnTo>
                        <a:pt x="4597" y="634"/>
                      </a:lnTo>
                      <a:lnTo>
                        <a:pt x="4524" y="576"/>
                      </a:lnTo>
                      <a:lnTo>
                        <a:pt x="4448" y="524"/>
                      </a:lnTo>
                      <a:lnTo>
                        <a:pt x="4365" y="481"/>
                      </a:lnTo>
                      <a:lnTo>
                        <a:pt x="4278" y="444"/>
                      </a:lnTo>
                      <a:lnTo>
                        <a:pt x="4185" y="414"/>
                      </a:lnTo>
                      <a:lnTo>
                        <a:pt x="4089" y="392"/>
                      </a:lnTo>
                      <a:lnTo>
                        <a:pt x="3987" y="378"/>
                      </a:lnTo>
                      <a:lnTo>
                        <a:pt x="3880" y="372"/>
                      </a:lnTo>
                      <a:lnTo>
                        <a:pt x="3768" y="373"/>
                      </a:lnTo>
                      <a:lnTo>
                        <a:pt x="3710" y="379"/>
                      </a:lnTo>
                      <a:lnTo>
                        <a:pt x="3693" y="357"/>
                      </a:lnTo>
                      <a:lnTo>
                        <a:pt x="3553" y="239"/>
                      </a:lnTo>
                      <a:lnTo>
                        <a:pt x="3441" y="170"/>
                      </a:lnTo>
                      <a:lnTo>
                        <a:pt x="3353" y="124"/>
                      </a:lnTo>
                      <a:lnTo>
                        <a:pt x="3251" y="82"/>
                      </a:lnTo>
                      <a:lnTo>
                        <a:pt x="3137" y="46"/>
                      </a:lnTo>
                      <a:lnTo>
                        <a:pt x="3009" y="19"/>
                      </a:lnTo>
                      <a:lnTo>
                        <a:pt x="2870" y="3"/>
                      </a:lnTo>
                      <a:lnTo>
                        <a:pt x="2718" y="0"/>
                      </a:lnTo>
                      <a:lnTo>
                        <a:pt x="2552" y="13"/>
                      </a:lnTo>
                      <a:lnTo>
                        <a:pt x="2375" y="46"/>
                      </a:lnTo>
                      <a:lnTo>
                        <a:pt x="2185" y="100"/>
                      </a:lnTo>
                      <a:lnTo>
                        <a:pt x="2085" y="137"/>
                      </a:lnTo>
                      <a:lnTo>
                        <a:pt x="2010" y="165"/>
                      </a:lnTo>
                      <a:lnTo>
                        <a:pt x="1872" y="225"/>
                      </a:lnTo>
                      <a:lnTo>
                        <a:pt x="1770" y="277"/>
                      </a:lnTo>
                      <a:lnTo>
                        <a:pt x="1660" y="342"/>
                      </a:lnTo>
                      <a:lnTo>
                        <a:pt x="1548" y="422"/>
                      </a:lnTo>
                      <a:lnTo>
                        <a:pt x="1434" y="522"/>
                      </a:lnTo>
                      <a:lnTo>
                        <a:pt x="1323" y="640"/>
                      </a:lnTo>
                      <a:lnTo>
                        <a:pt x="1214" y="781"/>
                      </a:lnTo>
                      <a:lnTo>
                        <a:pt x="1112" y="948"/>
                      </a:lnTo>
                      <a:lnTo>
                        <a:pt x="1018" y="1141"/>
                      </a:lnTo>
                      <a:lnTo>
                        <a:pt x="936" y="1364"/>
                      </a:lnTo>
                      <a:lnTo>
                        <a:pt x="867" y="1619"/>
                      </a:lnTo>
                      <a:lnTo>
                        <a:pt x="814" y="1907"/>
                      </a:lnTo>
                      <a:lnTo>
                        <a:pt x="779" y="2232"/>
                      </a:lnTo>
                      <a:lnTo>
                        <a:pt x="765" y="2596"/>
                      </a:lnTo>
                      <a:lnTo>
                        <a:pt x="767" y="2795"/>
                      </a:lnTo>
                      <a:lnTo>
                        <a:pt x="770" y="2994"/>
                      </a:lnTo>
                      <a:lnTo>
                        <a:pt x="760" y="3349"/>
                      </a:lnTo>
                      <a:lnTo>
                        <a:pt x="734" y="3660"/>
                      </a:lnTo>
                      <a:lnTo>
                        <a:pt x="694" y="3928"/>
                      </a:lnTo>
                      <a:lnTo>
                        <a:pt x="641" y="4157"/>
                      </a:lnTo>
                      <a:lnTo>
                        <a:pt x="580" y="4350"/>
                      </a:lnTo>
                      <a:lnTo>
                        <a:pt x="511" y="4510"/>
                      </a:lnTo>
                      <a:lnTo>
                        <a:pt x="439" y="4638"/>
                      </a:lnTo>
                      <a:lnTo>
                        <a:pt x="364" y="4742"/>
                      </a:lnTo>
                      <a:lnTo>
                        <a:pt x="291" y="4820"/>
                      </a:lnTo>
                      <a:lnTo>
                        <a:pt x="220" y="4879"/>
                      </a:lnTo>
                      <a:lnTo>
                        <a:pt x="155" y="4919"/>
                      </a:lnTo>
                      <a:lnTo>
                        <a:pt x="72" y="4955"/>
                      </a:lnTo>
                      <a:lnTo>
                        <a:pt x="5" y="4969"/>
                      </a:lnTo>
                      <a:lnTo>
                        <a:pt x="0" y="4969"/>
                      </a:lnTo>
                      <a:lnTo>
                        <a:pt x="13" y="4988"/>
                      </a:lnTo>
                      <a:lnTo>
                        <a:pt x="138" y="5110"/>
                      </a:lnTo>
                      <a:lnTo>
                        <a:pt x="247" y="5190"/>
                      </a:lnTo>
                      <a:lnTo>
                        <a:pt x="337" y="5246"/>
                      </a:lnTo>
                      <a:lnTo>
                        <a:pt x="445" y="5303"/>
                      </a:lnTo>
                      <a:lnTo>
                        <a:pt x="569" y="5358"/>
                      </a:lnTo>
                      <a:lnTo>
                        <a:pt x="710" y="5411"/>
                      </a:lnTo>
                      <a:lnTo>
                        <a:pt x="871" y="5460"/>
                      </a:lnTo>
                      <a:lnTo>
                        <a:pt x="1053" y="5502"/>
                      </a:lnTo>
                      <a:lnTo>
                        <a:pt x="1253" y="5535"/>
                      </a:lnTo>
                      <a:lnTo>
                        <a:pt x="1476" y="5558"/>
                      </a:lnTo>
                      <a:lnTo>
                        <a:pt x="1722" y="5570"/>
                      </a:lnTo>
                      <a:lnTo>
                        <a:pt x="1853" y="5570"/>
                      </a:lnTo>
                      <a:lnTo>
                        <a:pt x="1853" y="5973"/>
                      </a:lnTo>
                      <a:lnTo>
                        <a:pt x="2944" y="9152"/>
                      </a:lnTo>
                      <a:lnTo>
                        <a:pt x="4030" y="5979"/>
                      </a:lnTo>
                      <a:lnTo>
                        <a:pt x="4028" y="59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11">
                  <a:extLst>
                    <a:ext uri="{FF2B5EF4-FFF2-40B4-BE49-F238E27FC236}">
                      <a16:creationId xmlns:a16="http://schemas.microsoft.com/office/drawing/2014/main" id="{22868B7E-7449-4CA8-BA98-BB0EE143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9" y="2400"/>
                  <a:ext cx="2675" cy="1029"/>
                </a:xfrm>
                <a:custGeom>
                  <a:avLst/>
                  <a:gdLst>
                    <a:gd name="T0" fmla="*/ 8023 w 8024"/>
                    <a:gd name="T1" fmla="*/ 2914 h 3085"/>
                    <a:gd name="T2" fmla="*/ 7804 w 8024"/>
                    <a:gd name="T3" fmla="*/ 1705 h 3085"/>
                    <a:gd name="T4" fmla="*/ 7788 w 8024"/>
                    <a:gd name="T5" fmla="*/ 1631 h 3085"/>
                    <a:gd name="T6" fmla="*/ 7745 w 8024"/>
                    <a:gd name="T7" fmla="*/ 1490 h 3085"/>
                    <a:gd name="T8" fmla="*/ 7686 w 8024"/>
                    <a:gd name="T9" fmla="*/ 1356 h 3085"/>
                    <a:gd name="T10" fmla="*/ 7612 w 8024"/>
                    <a:gd name="T11" fmla="*/ 1231 h 3085"/>
                    <a:gd name="T12" fmla="*/ 7524 w 8024"/>
                    <a:gd name="T13" fmla="*/ 1114 h 3085"/>
                    <a:gd name="T14" fmla="*/ 7424 w 8024"/>
                    <a:gd name="T15" fmla="*/ 1009 h 3085"/>
                    <a:gd name="T16" fmla="*/ 7311 w 8024"/>
                    <a:gd name="T17" fmla="*/ 916 h 3085"/>
                    <a:gd name="T18" fmla="*/ 7187 w 8024"/>
                    <a:gd name="T19" fmla="*/ 835 h 3085"/>
                    <a:gd name="T20" fmla="*/ 7121 w 8024"/>
                    <a:gd name="T21" fmla="*/ 800 h 3085"/>
                    <a:gd name="T22" fmla="*/ 5750 w 8024"/>
                    <a:gd name="T23" fmla="*/ 125 h 3085"/>
                    <a:gd name="T24" fmla="*/ 5633 w 8024"/>
                    <a:gd name="T25" fmla="*/ 65 h 3085"/>
                    <a:gd name="T26" fmla="*/ 5518 w 8024"/>
                    <a:gd name="T27" fmla="*/ 0 h 3085"/>
                    <a:gd name="T28" fmla="*/ 5950 w 8024"/>
                    <a:gd name="T29" fmla="*/ 1274 h 3085"/>
                    <a:gd name="T30" fmla="*/ 5345 w 8024"/>
                    <a:gd name="T31" fmla="*/ 1228 h 3085"/>
                    <a:gd name="T32" fmla="*/ 4013 w 8024"/>
                    <a:gd name="T33" fmla="*/ 2868 h 3085"/>
                    <a:gd name="T34" fmla="*/ 2679 w 8024"/>
                    <a:gd name="T35" fmla="*/ 1228 h 3085"/>
                    <a:gd name="T36" fmla="*/ 2074 w 8024"/>
                    <a:gd name="T37" fmla="*/ 1274 h 3085"/>
                    <a:gd name="T38" fmla="*/ 2516 w 8024"/>
                    <a:gd name="T39" fmla="*/ 0 h 3085"/>
                    <a:gd name="T40" fmla="*/ 2241 w 8024"/>
                    <a:gd name="T41" fmla="*/ 140 h 3085"/>
                    <a:gd name="T42" fmla="*/ 903 w 8024"/>
                    <a:gd name="T43" fmla="*/ 800 h 3085"/>
                    <a:gd name="T44" fmla="*/ 837 w 8024"/>
                    <a:gd name="T45" fmla="*/ 835 h 3085"/>
                    <a:gd name="T46" fmla="*/ 713 w 8024"/>
                    <a:gd name="T47" fmla="*/ 916 h 3085"/>
                    <a:gd name="T48" fmla="*/ 601 w 8024"/>
                    <a:gd name="T49" fmla="*/ 1009 h 3085"/>
                    <a:gd name="T50" fmla="*/ 500 w 8024"/>
                    <a:gd name="T51" fmla="*/ 1114 h 3085"/>
                    <a:gd name="T52" fmla="*/ 412 w 8024"/>
                    <a:gd name="T53" fmla="*/ 1231 h 3085"/>
                    <a:gd name="T54" fmla="*/ 338 w 8024"/>
                    <a:gd name="T55" fmla="*/ 1356 h 3085"/>
                    <a:gd name="T56" fmla="*/ 279 w 8024"/>
                    <a:gd name="T57" fmla="*/ 1490 h 3085"/>
                    <a:gd name="T58" fmla="*/ 236 w 8024"/>
                    <a:gd name="T59" fmla="*/ 1631 h 3085"/>
                    <a:gd name="T60" fmla="*/ 222 w 8024"/>
                    <a:gd name="T61" fmla="*/ 1705 h 3085"/>
                    <a:gd name="T62" fmla="*/ 1 w 8024"/>
                    <a:gd name="T63" fmla="*/ 2914 h 3085"/>
                    <a:gd name="T64" fmla="*/ 0 w 8024"/>
                    <a:gd name="T65" fmla="*/ 2930 h 3085"/>
                    <a:gd name="T66" fmla="*/ 1 w 8024"/>
                    <a:gd name="T67" fmla="*/ 2963 h 3085"/>
                    <a:gd name="T68" fmla="*/ 16 w 8024"/>
                    <a:gd name="T69" fmla="*/ 3008 h 3085"/>
                    <a:gd name="T70" fmla="*/ 55 w 8024"/>
                    <a:gd name="T71" fmla="*/ 3055 h 3085"/>
                    <a:gd name="T72" fmla="*/ 97 w 8024"/>
                    <a:gd name="T73" fmla="*/ 3077 h 3085"/>
                    <a:gd name="T74" fmla="*/ 128 w 8024"/>
                    <a:gd name="T75" fmla="*/ 3084 h 3085"/>
                    <a:gd name="T76" fmla="*/ 144 w 8024"/>
                    <a:gd name="T77" fmla="*/ 3085 h 3085"/>
                    <a:gd name="T78" fmla="*/ 7876 w 8024"/>
                    <a:gd name="T79" fmla="*/ 3085 h 3085"/>
                    <a:gd name="T80" fmla="*/ 7893 w 8024"/>
                    <a:gd name="T81" fmla="*/ 3084 h 3085"/>
                    <a:gd name="T82" fmla="*/ 7926 w 8024"/>
                    <a:gd name="T83" fmla="*/ 3077 h 3085"/>
                    <a:gd name="T84" fmla="*/ 7968 w 8024"/>
                    <a:gd name="T85" fmla="*/ 3055 h 3085"/>
                    <a:gd name="T86" fmla="*/ 8008 w 8024"/>
                    <a:gd name="T87" fmla="*/ 3008 h 3085"/>
                    <a:gd name="T88" fmla="*/ 8023 w 8024"/>
                    <a:gd name="T89" fmla="*/ 2963 h 3085"/>
                    <a:gd name="T90" fmla="*/ 8024 w 8024"/>
                    <a:gd name="T91" fmla="*/ 2930 h 3085"/>
                    <a:gd name="T92" fmla="*/ 8023 w 8024"/>
                    <a:gd name="T93" fmla="*/ 2914 h 3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024" h="3085">
                      <a:moveTo>
                        <a:pt x="8023" y="2914"/>
                      </a:moveTo>
                      <a:lnTo>
                        <a:pt x="7804" y="1705"/>
                      </a:lnTo>
                      <a:lnTo>
                        <a:pt x="7788" y="1631"/>
                      </a:lnTo>
                      <a:lnTo>
                        <a:pt x="7745" y="1490"/>
                      </a:lnTo>
                      <a:lnTo>
                        <a:pt x="7686" y="1356"/>
                      </a:lnTo>
                      <a:lnTo>
                        <a:pt x="7612" y="1231"/>
                      </a:lnTo>
                      <a:lnTo>
                        <a:pt x="7524" y="1114"/>
                      </a:lnTo>
                      <a:lnTo>
                        <a:pt x="7424" y="1009"/>
                      </a:lnTo>
                      <a:lnTo>
                        <a:pt x="7311" y="916"/>
                      </a:lnTo>
                      <a:lnTo>
                        <a:pt x="7187" y="835"/>
                      </a:lnTo>
                      <a:lnTo>
                        <a:pt x="7121" y="800"/>
                      </a:lnTo>
                      <a:lnTo>
                        <a:pt x="5750" y="125"/>
                      </a:lnTo>
                      <a:lnTo>
                        <a:pt x="5633" y="65"/>
                      </a:lnTo>
                      <a:lnTo>
                        <a:pt x="5518" y="0"/>
                      </a:lnTo>
                      <a:lnTo>
                        <a:pt x="5950" y="1274"/>
                      </a:lnTo>
                      <a:lnTo>
                        <a:pt x="5345" y="1228"/>
                      </a:lnTo>
                      <a:lnTo>
                        <a:pt x="4013" y="2868"/>
                      </a:lnTo>
                      <a:lnTo>
                        <a:pt x="2679" y="1228"/>
                      </a:lnTo>
                      <a:lnTo>
                        <a:pt x="2074" y="1274"/>
                      </a:lnTo>
                      <a:lnTo>
                        <a:pt x="2516" y="0"/>
                      </a:lnTo>
                      <a:lnTo>
                        <a:pt x="2241" y="140"/>
                      </a:lnTo>
                      <a:lnTo>
                        <a:pt x="903" y="800"/>
                      </a:lnTo>
                      <a:lnTo>
                        <a:pt x="837" y="835"/>
                      </a:lnTo>
                      <a:lnTo>
                        <a:pt x="713" y="916"/>
                      </a:lnTo>
                      <a:lnTo>
                        <a:pt x="601" y="1009"/>
                      </a:lnTo>
                      <a:lnTo>
                        <a:pt x="500" y="1114"/>
                      </a:lnTo>
                      <a:lnTo>
                        <a:pt x="412" y="1231"/>
                      </a:lnTo>
                      <a:lnTo>
                        <a:pt x="338" y="1356"/>
                      </a:lnTo>
                      <a:lnTo>
                        <a:pt x="279" y="1490"/>
                      </a:lnTo>
                      <a:lnTo>
                        <a:pt x="236" y="1631"/>
                      </a:lnTo>
                      <a:lnTo>
                        <a:pt x="222" y="1705"/>
                      </a:lnTo>
                      <a:lnTo>
                        <a:pt x="1" y="2914"/>
                      </a:lnTo>
                      <a:lnTo>
                        <a:pt x="0" y="2930"/>
                      </a:lnTo>
                      <a:lnTo>
                        <a:pt x="1" y="2963"/>
                      </a:lnTo>
                      <a:lnTo>
                        <a:pt x="16" y="3008"/>
                      </a:lnTo>
                      <a:lnTo>
                        <a:pt x="55" y="3055"/>
                      </a:lnTo>
                      <a:lnTo>
                        <a:pt x="97" y="3077"/>
                      </a:lnTo>
                      <a:lnTo>
                        <a:pt x="128" y="3084"/>
                      </a:lnTo>
                      <a:lnTo>
                        <a:pt x="144" y="3085"/>
                      </a:lnTo>
                      <a:lnTo>
                        <a:pt x="7876" y="3085"/>
                      </a:lnTo>
                      <a:lnTo>
                        <a:pt x="7893" y="3084"/>
                      </a:lnTo>
                      <a:lnTo>
                        <a:pt x="7926" y="3077"/>
                      </a:lnTo>
                      <a:lnTo>
                        <a:pt x="7968" y="3055"/>
                      </a:lnTo>
                      <a:lnTo>
                        <a:pt x="8008" y="3008"/>
                      </a:lnTo>
                      <a:lnTo>
                        <a:pt x="8023" y="2963"/>
                      </a:lnTo>
                      <a:lnTo>
                        <a:pt x="8024" y="2930"/>
                      </a:lnTo>
                      <a:lnTo>
                        <a:pt x="8023" y="29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7" name="모서리가 둥근 직사각형 132">
                <a:extLst>
                  <a:ext uri="{FF2B5EF4-FFF2-40B4-BE49-F238E27FC236}">
                    <a16:creationId xmlns:a16="http://schemas.microsoft.com/office/drawing/2014/main" id="{4B430C65-436F-42D5-B7CC-062F51146ABC}"/>
                  </a:ext>
                </a:extLst>
              </p:cNvPr>
              <p:cNvSpPr/>
              <p:nvPr/>
            </p:nvSpPr>
            <p:spPr>
              <a:xfrm>
                <a:off x="4319629" y="415396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모서리가 둥근 직사각형 133">
                <a:extLst>
                  <a:ext uri="{FF2B5EF4-FFF2-40B4-BE49-F238E27FC236}">
                    <a16:creationId xmlns:a16="http://schemas.microsoft.com/office/drawing/2014/main" id="{8A4199F9-22C7-4864-B90C-6BD77202FD76}"/>
                  </a:ext>
                </a:extLst>
              </p:cNvPr>
              <p:cNvSpPr/>
              <p:nvPr/>
            </p:nvSpPr>
            <p:spPr>
              <a:xfrm>
                <a:off x="4662529" y="415396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모서리가 둥근 직사각형 134">
                <a:extLst>
                  <a:ext uri="{FF2B5EF4-FFF2-40B4-BE49-F238E27FC236}">
                    <a16:creationId xmlns:a16="http://schemas.microsoft.com/office/drawing/2014/main" id="{55D8D56F-8280-4530-8D2C-782855A478E5}"/>
                  </a:ext>
                </a:extLst>
              </p:cNvPr>
              <p:cNvSpPr/>
              <p:nvPr/>
            </p:nvSpPr>
            <p:spPr>
              <a:xfrm>
                <a:off x="5005429" y="415396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모서리가 둥근 직사각형 135">
                <a:extLst>
                  <a:ext uri="{FF2B5EF4-FFF2-40B4-BE49-F238E27FC236}">
                    <a16:creationId xmlns:a16="http://schemas.microsoft.com/office/drawing/2014/main" id="{A8A91B69-04F8-46EF-B7D0-370C6DB99098}"/>
                  </a:ext>
                </a:extLst>
              </p:cNvPr>
              <p:cNvSpPr/>
              <p:nvPr/>
            </p:nvSpPr>
            <p:spPr>
              <a:xfrm>
                <a:off x="5348329" y="415396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모서리가 둥근 직사각형 139">
                <a:extLst>
                  <a:ext uri="{FF2B5EF4-FFF2-40B4-BE49-F238E27FC236}">
                    <a16:creationId xmlns:a16="http://schemas.microsoft.com/office/drawing/2014/main" id="{6C500533-B78B-4E06-931A-88C305DDD8C5}"/>
                  </a:ext>
                </a:extLst>
              </p:cNvPr>
              <p:cNvSpPr/>
              <p:nvPr/>
            </p:nvSpPr>
            <p:spPr>
              <a:xfrm>
                <a:off x="6719929" y="4153965"/>
                <a:ext cx="266741" cy="313110"/>
              </a:xfrm>
              <a:prstGeom prst="roundRect">
                <a:avLst/>
              </a:prstGeom>
              <a:solidFill>
                <a:srgbClr val="76717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모서리가 둥근 직사각형 140">
                <a:extLst>
                  <a:ext uri="{FF2B5EF4-FFF2-40B4-BE49-F238E27FC236}">
                    <a16:creationId xmlns:a16="http://schemas.microsoft.com/office/drawing/2014/main" id="{653FC69E-3109-47FB-AF62-78A147439410}"/>
                  </a:ext>
                </a:extLst>
              </p:cNvPr>
              <p:cNvSpPr/>
              <p:nvPr/>
            </p:nvSpPr>
            <p:spPr>
              <a:xfrm>
                <a:off x="7062829" y="4153965"/>
                <a:ext cx="266741" cy="313110"/>
              </a:xfrm>
              <a:prstGeom prst="roundRect">
                <a:avLst/>
              </a:prstGeom>
              <a:solidFill>
                <a:srgbClr val="76717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모서리가 둥근 직사각형 141">
                <a:extLst>
                  <a:ext uri="{FF2B5EF4-FFF2-40B4-BE49-F238E27FC236}">
                    <a16:creationId xmlns:a16="http://schemas.microsoft.com/office/drawing/2014/main" id="{54098EDB-BA0B-42FD-8A47-F88F7A7A9C7D}"/>
                  </a:ext>
                </a:extLst>
              </p:cNvPr>
              <p:cNvSpPr/>
              <p:nvPr/>
            </p:nvSpPr>
            <p:spPr>
              <a:xfrm>
                <a:off x="7405729" y="4153965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모서리가 둥근 직사각형 142">
                <a:extLst>
                  <a:ext uri="{FF2B5EF4-FFF2-40B4-BE49-F238E27FC236}">
                    <a16:creationId xmlns:a16="http://schemas.microsoft.com/office/drawing/2014/main" id="{CDDE407A-6FAB-4892-BE53-828C5DEFD400}"/>
                  </a:ext>
                </a:extLst>
              </p:cNvPr>
              <p:cNvSpPr/>
              <p:nvPr/>
            </p:nvSpPr>
            <p:spPr>
              <a:xfrm>
                <a:off x="43196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모서리가 둥근 직사각형 143">
                <a:extLst>
                  <a:ext uri="{FF2B5EF4-FFF2-40B4-BE49-F238E27FC236}">
                    <a16:creationId xmlns:a16="http://schemas.microsoft.com/office/drawing/2014/main" id="{34BA4AAC-FD54-4F3E-9742-6CEC3E27EC13}"/>
                  </a:ext>
                </a:extLst>
              </p:cNvPr>
              <p:cNvSpPr/>
              <p:nvPr/>
            </p:nvSpPr>
            <p:spPr>
              <a:xfrm>
                <a:off x="46625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모서리가 둥근 직사각형 144">
                <a:extLst>
                  <a:ext uri="{FF2B5EF4-FFF2-40B4-BE49-F238E27FC236}">
                    <a16:creationId xmlns:a16="http://schemas.microsoft.com/office/drawing/2014/main" id="{D44F2E37-F651-436A-945F-D245E1F7849F}"/>
                  </a:ext>
                </a:extLst>
              </p:cNvPr>
              <p:cNvSpPr/>
              <p:nvPr/>
            </p:nvSpPr>
            <p:spPr>
              <a:xfrm>
                <a:off x="50054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모서리가 둥근 직사각형 145">
                <a:extLst>
                  <a:ext uri="{FF2B5EF4-FFF2-40B4-BE49-F238E27FC236}">
                    <a16:creationId xmlns:a16="http://schemas.microsoft.com/office/drawing/2014/main" id="{E821D796-32C2-40C5-981C-73E26F2E5A21}"/>
                  </a:ext>
                </a:extLst>
              </p:cNvPr>
              <p:cNvSpPr/>
              <p:nvPr/>
            </p:nvSpPr>
            <p:spPr>
              <a:xfrm>
                <a:off x="53483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모서리가 둥근 직사각형 146">
                <a:extLst>
                  <a:ext uri="{FF2B5EF4-FFF2-40B4-BE49-F238E27FC236}">
                    <a16:creationId xmlns:a16="http://schemas.microsoft.com/office/drawing/2014/main" id="{E1F3C2BA-2AEB-432C-9F0F-F6FB879A7CF4}"/>
                  </a:ext>
                </a:extLst>
              </p:cNvPr>
              <p:cNvSpPr/>
              <p:nvPr/>
            </p:nvSpPr>
            <p:spPr>
              <a:xfrm>
                <a:off x="56912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모서리가 둥근 직사각형 147">
                <a:extLst>
                  <a:ext uri="{FF2B5EF4-FFF2-40B4-BE49-F238E27FC236}">
                    <a16:creationId xmlns:a16="http://schemas.microsoft.com/office/drawing/2014/main" id="{AE2DAE7F-6F03-4FB9-8B32-A8EE480340CE}"/>
                  </a:ext>
                </a:extLst>
              </p:cNvPr>
              <p:cNvSpPr/>
              <p:nvPr/>
            </p:nvSpPr>
            <p:spPr>
              <a:xfrm>
                <a:off x="60341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모서리가 둥근 직사각형 148">
                <a:extLst>
                  <a:ext uri="{FF2B5EF4-FFF2-40B4-BE49-F238E27FC236}">
                    <a16:creationId xmlns:a16="http://schemas.microsoft.com/office/drawing/2014/main" id="{77EB2CDA-D284-4176-82E1-B1A5A02B7626}"/>
                  </a:ext>
                </a:extLst>
              </p:cNvPr>
              <p:cNvSpPr/>
              <p:nvPr/>
            </p:nvSpPr>
            <p:spPr>
              <a:xfrm>
                <a:off x="63770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모서리가 둥근 직사각형 149">
                <a:extLst>
                  <a:ext uri="{FF2B5EF4-FFF2-40B4-BE49-F238E27FC236}">
                    <a16:creationId xmlns:a16="http://schemas.microsoft.com/office/drawing/2014/main" id="{3AAD7B81-EFF5-498A-95FB-6A33B954F586}"/>
                  </a:ext>
                </a:extLst>
              </p:cNvPr>
              <p:cNvSpPr/>
              <p:nvPr/>
            </p:nvSpPr>
            <p:spPr>
              <a:xfrm>
                <a:off x="6719929" y="4533015"/>
                <a:ext cx="266741" cy="31311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모서리가 둥근 직사각형 151">
                <a:extLst>
                  <a:ext uri="{FF2B5EF4-FFF2-40B4-BE49-F238E27FC236}">
                    <a16:creationId xmlns:a16="http://schemas.microsoft.com/office/drawing/2014/main" id="{F524F930-13D0-4EA2-8EB3-D71DA61DCE72}"/>
                  </a:ext>
                </a:extLst>
              </p:cNvPr>
              <p:cNvSpPr/>
              <p:nvPr/>
            </p:nvSpPr>
            <p:spPr>
              <a:xfrm>
                <a:off x="7405729" y="4533015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FDC71D8A-0BBE-4FEB-A98E-ED5D876A6C90}"/>
                  </a:ext>
                </a:extLst>
              </p:cNvPr>
              <p:cNvSpPr/>
              <p:nvPr/>
            </p:nvSpPr>
            <p:spPr>
              <a:xfrm>
                <a:off x="7748630" y="3935228"/>
                <a:ext cx="608482" cy="885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98%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99%</a:t>
                </a: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모서리가 둥근 직사각형 140">
                <a:extLst>
                  <a:ext uri="{FF2B5EF4-FFF2-40B4-BE49-F238E27FC236}">
                    <a16:creationId xmlns:a16="http://schemas.microsoft.com/office/drawing/2014/main" id="{42143DF5-AC8D-4B92-B260-A4986FD17577}"/>
                  </a:ext>
                </a:extLst>
              </p:cNvPr>
              <p:cNvSpPr/>
              <p:nvPr/>
            </p:nvSpPr>
            <p:spPr>
              <a:xfrm>
                <a:off x="7062828" y="4513467"/>
                <a:ext cx="266741" cy="313110"/>
              </a:xfrm>
              <a:prstGeom prst="roundRect">
                <a:avLst/>
              </a:prstGeom>
              <a:solidFill>
                <a:srgbClr val="76717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39">
                <a:extLst>
                  <a:ext uri="{FF2B5EF4-FFF2-40B4-BE49-F238E27FC236}">
                    <a16:creationId xmlns:a16="http://schemas.microsoft.com/office/drawing/2014/main" id="{1ECB4056-C7AF-46F1-A8ED-04E1F2D0BEB0}"/>
                  </a:ext>
                </a:extLst>
              </p:cNvPr>
              <p:cNvSpPr/>
              <p:nvPr/>
            </p:nvSpPr>
            <p:spPr>
              <a:xfrm>
                <a:off x="5691229" y="4153965"/>
                <a:ext cx="266741" cy="313110"/>
              </a:xfrm>
              <a:prstGeom prst="roundRect">
                <a:avLst/>
              </a:prstGeom>
              <a:solidFill>
                <a:srgbClr val="76717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39">
                <a:extLst>
                  <a:ext uri="{FF2B5EF4-FFF2-40B4-BE49-F238E27FC236}">
                    <a16:creationId xmlns:a16="http://schemas.microsoft.com/office/drawing/2014/main" id="{8AF3F451-B188-42EF-AD04-2DB277254931}"/>
                  </a:ext>
                </a:extLst>
              </p:cNvPr>
              <p:cNvSpPr/>
              <p:nvPr/>
            </p:nvSpPr>
            <p:spPr>
              <a:xfrm>
                <a:off x="6057381" y="4147892"/>
                <a:ext cx="266741" cy="313110"/>
              </a:xfrm>
              <a:prstGeom prst="roundRect">
                <a:avLst/>
              </a:prstGeom>
              <a:solidFill>
                <a:srgbClr val="76717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모서리가 둥근 직사각형 139">
                <a:extLst>
                  <a:ext uri="{FF2B5EF4-FFF2-40B4-BE49-F238E27FC236}">
                    <a16:creationId xmlns:a16="http://schemas.microsoft.com/office/drawing/2014/main" id="{7EF8089D-572A-4F64-AB29-0DA1FB509148}"/>
                  </a:ext>
                </a:extLst>
              </p:cNvPr>
              <p:cNvSpPr/>
              <p:nvPr/>
            </p:nvSpPr>
            <p:spPr>
              <a:xfrm>
                <a:off x="6377644" y="4147892"/>
                <a:ext cx="266741" cy="313110"/>
              </a:xfrm>
              <a:prstGeom prst="roundRect">
                <a:avLst/>
              </a:prstGeom>
              <a:solidFill>
                <a:srgbClr val="76717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CD28735-C354-4CD4-BE1A-2EBB66690941}"/>
              </a:ext>
            </a:extLst>
          </p:cNvPr>
          <p:cNvGrpSpPr/>
          <p:nvPr/>
        </p:nvGrpSpPr>
        <p:grpSpPr>
          <a:xfrm>
            <a:off x="1505309" y="1479874"/>
            <a:ext cx="5900818" cy="1861577"/>
            <a:chOff x="3867150" y="1603865"/>
            <a:chExt cx="5900818" cy="1861577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FAB66204-2614-4C75-BB9C-29BC8CB380E7}"/>
                </a:ext>
              </a:extLst>
            </p:cNvPr>
            <p:cNvGrpSpPr/>
            <p:nvPr/>
          </p:nvGrpSpPr>
          <p:grpSpPr>
            <a:xfrm>
              <a:off x="3867150" y="1603865"/>
              <a:ext cx="4489962" cy="938045"/>
              <a:chOff x="3867150" y="1603865"/>
              <a:chExt cx="4489962" cy="938045"/>
            </a:xfrm>
          </p:grpSpPr>
          <p:grpSp>
            <p:nvGrpSpPr>
              <p:cNvPr id="175" name="Group 4">
                <a:extLst>
                  <a:ext uri="{FF2B5EF4-FFF2-40B4-BE49-F238E27FC236}">
                    <a16:creationId xmlns:a16="http://schemas.microsoft.com/office/drawing/2014/main" id="{D97F8C29-E9A2-4A10-8F9B-36D96CBF5E7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7150" y="1789833"/>
                <a:ext cx="248685" cy="287589"/>
                <a:chOff x="1227" y="337"/>
                <a:chExt cx="2608" cy="3016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00" name="Freeform 5">
                  <a:extLst>
                    <a:ext uri="{FF2B5EF4-FFF2-40B4-BE49-F238E27FC236}">
                      <a16:creationId xmlns:a16="http://schemas.microsoft.com/office/drawing/2014/main" id="{058F6654-6242-4C1D-96E3-BE2BCE15C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" y="337"/>
                  <a:ext cx="1378" cy="1834"/>
                </a:xfrm>
                <a:custGeom>
                  <a:avLst/>
                  <a:gdLst>
                    <a:gd name="T0" fmla="*/ 449 w 4135"/>
                    <a:gd name="T1" fmla="*/ 4088 h 5500"/>
                    <a:gd name="T2" fmla="*/ 567 w 4135"/>
                    <a:gd name="T3" fmla="*/ 4417 h 5500"/>
                    <a:gd name="T4" fmla="*/ 753 w 4135"/>
                    <a:gd name="T5" fmla="*/ 4739 h 5500"/>
                    <a:gd name="T6" fmla="*/ 1004 w 4135"/>
                    <a:gd name="T7" fmla="*/ 5036 h 5500"/>
                    <a:gd name="T8" fmla="*/ 1316 w 4135"/>
                    <a:gd name="T9" fmla="*/ 5279 h 5500"/>
                    <a:gd name="T10" fmla="*/ 1623 w 4135"/>
                    <a:gd name="T11" fmla="*/ 5425 h 5500"/>
                    <a:gd name="T12" fmla="*/ 1898 w 4135"/>
                    <a:gd name="T13" fmla="*/ 5490 h 5500"/>
                    <a:gd name="T14" fmla="*/ 2234 w 4135"/>
                    <a:gd name="T15" fmla="*/ 5490 h 5500"/>
                    <a:gd name="T16" fmla="*/ 2509 w 4135"/>
                    <a:gd name="T17" fmla="*/ 5423 h 5500"/>
                    <a:gd name="T18" fmla="*/ 2811 w 4135"/>
                    <a:gd name="T19" fmla="*/ 5277 h 5500"/>
                    <a:gd name="T20" fmla="*/ 3124 w 4135"/>
                    <a:gd name="T21" fmla="*/ 5033 h 5500"/>
                    <a:gd name="T22" fmla="*/ 3376 w 4135"/>
                    <a:gd name="T23" fmla="*/ 4738 h 5500"/>
                    <a:gd name="T24" fmla="*/ 3565 w 4135"/>
                    <a:gd name="T25" fmla="*/ 4415 h 5500"/>
                    <a:gd name="T26" fmla="*/ 3686 w 4135"/>
                    <a:gd name="T27" fmla="*/ 4088 h 5500"/>
                    <a:gd name="T28" fmla="*/ 3736 w 4135"/>
                    <a:gd name="T29" fmla="*/ 3929 h 5500"/>
                    <a:gd name="T30" fmla="*/ 3854 w 4135"/>
                    <a:gd name="T31" fmla="*/ 3835 h 5500"/>
                    <a:gd name="T32" fmla="*/ 3989 w 4135"/>
                    <a:gd name="T33" fmla="*/ 3560 h 5500"/>
                    <a:gd name="T34" fmla="*/ 4093 w 4135"/>
                    <a:gd name="T35" fmla="*/ 3217 h 5500"/>
                    <a:gd name="T36" fmla="*/ 4119 w 4135"/>
                    <a:gd name="T37" fmla="*/ 2774 h 5500"/>
                    <a:gd name="T38" fmla="*/ 3981 w 4135"/>
                    <a:gd name="T39" fmla="*/ 2627 h 5500"/>
                    <a:gd name="T40" fmla="*/ 3912 w 4135"/>
                    <a:gd name="T41" fmla="*/ 2556 h 5500"/>
                    <a:gd name="T42" fmla="*/ 3982 w 4135"/>
                    <a:gd name="T43" fmla="*/ 2212 h 5500"/>
                    <a:gd name="T44" fmla="*/ 4002 w 4135"/>
                    <a:gd name="T45" fmla="*/ 1498 h 5500"/>
                    <a:gd name="T46" fmla="*/ 3883 w 4135"/>
                    <a:gd name="T47" fmla="*/ 1045 h 5500"/>
                    <a:gd name="T48" fmla="*/ 3697 w 4135"/>
                    <a:gd name="T49" fmla="*/ 798 h 5500"/>
                    <a:gd name="T50" fmla="*/ 3495 w 4135"/>
                    <a:gd name="T51" fmla="*/ 682 h 5500"/>
                    <a:gd name="T52" fmla="*/ 3420 w 4135"/>
                    <a:gd name="T53" fmla="*/ 661 h 5500"/>
                    <a:gd name="T54" fmla="*/ 3207 w 4135"/>
                    <a:gd name="T55" fmla="*/ 407 h 5500"/>
                    <a:gd name="T56" fmla="*/ 2939 w 4135"/>
                    <a:gd name="T57" fmla="*/ 217 h 5500"/>
                    <a:gd name="T58" fmla="*/ 2690 w 4135"/>
                    <a:gd name="T59" fmla="*/ 99 h 5500"/>
                    <a:gd name="T60" fmla="*/ 2317 w 4135"/>
                    <a:gd name="T61" fmla="*/ 10 h 5500"/>
                    <a:gd name="T62" fmla="*/ 1943 w 4135"/>
                    <a:gd name="T63" fmla="*/ 6 h 5500"/>
                    <a:gd name="T64" fmla="*/ 1639 w 4135"/>
                    <a:gd name="T65" fmla="*/ 52 h 5500"/>
                    <a:gd name="T66" fmla="*/ 1371 w 4135"/>
                    <a:gd name="T67" fmla="*/ 151 h 5500"/>
                    <a:gd name="T68" fmla="*/ 1107 w 4135"/>
                    <a:gd name="T69" fmla="*/ 305 h 5500"/>
                    <a:gd name="T70" fmla="*/ 816 w 4135"/>
                    <a:gd name="T71" fmla="*/ 524 h 5500"/>
                    <a:gd name="T72" fmla="*/ 579 w 4135"/>
                    <a:gd name="T73" fmla="*/ 762 h 5500"/>
                    <a:gd name="T74" fmla="*/ 334 w 4135"/>
                    <a:gd name="T75" fmla="*/ 1109 h 5500"/>
                    <a:gd name="T76" fmla="*/ 188 w 4135"/>
                    <a:gd name="T77" fmla="*/ 1466 h 5500"/>
                    <a:gd name="T78" fmla="*/ 141 w 4135"/>
                    <a:gd name="T79" fmla="*/ 1680 h 5500"/>
                    <a:gd name="T80" fmla="*/ 155 w 4135"/>
                    <a:gd name="T81" fmla="*/ 2254 h 5500"/>
                    <a:gd name="T82" fmla="*/ 223 w 4135"/>
                    <a:gd name="T83" fmla="*/ 2559 h 5500"/>
                    <a:gd name="T84" fmla="*/ 154 w 4135"/>
                    <a:gd name="T85" fmla="*/ 2628 h 5500"/>
                    <a:gd name="T86" fmla="*/ 15 w 4135"/>
                    <a:gd name="T87" fmla="*/ 2776 h 5500"/>
                    <a:gd name="T88" fmla="*/ 41 w 4135"/>
                    <a:gd name="T89" fmla="*/ 3220 h 5500"/>
                    <a:gd name="T90" fmla="*/ 145 w 4135"/>
                    <a:gd name="T91" fmla="*/ 3560 h 5500"/>
                    <a:gd name="T92" fmla="*/ 282 w 4135"/>
                    <a:gd name="T93" fmla="*/ 3835 h 5500"/>
                    <a:gd name="T94" fmla="*/ 400 w 4135"/>
                    <a:gd name="T95" fmla="*/ 3929 h 5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135" h="5500">
                      <a:moveTo>
                        <a:pt x="417" y="3931"/>
                      </a:moveTo>
                      <a:lnTo>
                        <a:pt x="426" y="3983"/>
                      </a:lnTo>
                      <a:lnTo>
                        <a:pt x="449" y="4088"/>
                      </a:lnTo>
                      <a:lnTo>
                        <a:pt x="481" y="4196"/>
                      </a:lnTo>
                      <a:lnTo>
                        <a:pt x="521" y="4306"/>
                      </a:lnTo>
                      <a:lnTo>
                        <a:pt x="567" y="4417"/>
                      </a:lnTo>
                      <a:lnTo>
                        <a:pt x="622" y="4526"/>
                      </a:lnTo>
                      <a:lnTo>
                        <a:pt x="684" y="4634"/>
                      </a:lnTo>
                      <a:lnTo>
                        <a:pt x="753" y="4739"/>
                      </a:lnTo>
                      <a:lnTo>
                        <a:pt x="829" y="4843"/>
                      </a:lnTo>
                      <a:lnTo>
                        <a:pt x="913" y="4941"/>
                      </a:lnTo>
                      <a:lnTo>
                        <a:pt x="1004" y="5036"/>
                      </a:lnTo>
                      <a:lnTo>
                        <a:pt x="1102" y="5124"/>
                      </a:lnTo>
                      <a:lnTo>
                        <a:pt x="1205" y="5205"/>
                      </a:lnTo>
                      <a:lnTo>
                        <a:pt x="1316" y="5279"/>
                      </a:lnTo>
                      <a:lnTo>
                        <a:pt x="1434" y="5344"/>
                      </a:lnTo>
                      <a:lnTo>
                        <a:pt x="1558" y="5400"/>
                      </a:lnTo>
                      <a:lnTo>
                        <a:pt x="1623" y="5425"/>
                      </a:lnTo>
                      <a:lnTo>
                        <a:pt x="1678" y="5442"/>
                      </a:lnTo>
                      <a:lnTo>
                        <a:pt x="1787" y="5471"/>
                      </a:lnTo>
                      <a:lnTo>
                        <a:pt x="1898" y="5490"/>
                      </a:lnTo>
                      <a:lnTo>
                        <a:pt x="2010" y="5500"/>
                      </a:lnTo>
                      <a:lnTo>
                        <a:pt x="2123" y="5500"/>
                      </a:lnTo>
                      <a:lnTo>
                        <a:pt x="2234" y="5490"/>
                      </a:lnTo>
                      <a:lnTo>
                        <a:pt x="2346" y="5471"/>
                      </a:lnTo>
                      <a:lnTo>
                        <a:pt x="2455" y="5442"/>
                      </a:lnTo>
                      <a:lnTo>
                        <a:pt x="2509" y="5423"/>
                      </a:lnTo>
                      <a:lnTo>
                        <a:pt x="2572" y="5399"/>
                      </a:lnTo>
                      <a:lnTo>
                        <a:pt x="2695" y="5343"/>
                      </a:lnTo>
                      <a:lnTo>
                        <a:pt x="2811" y="5277"/>
                      </a:lnTo>
                      <a:lnTo>
                        <a:pt x="2922" y="5203"/>
                      </a:lnTo>
                      <a:lnTo>
                        <a:pt x="3026" y="5121"/>
                      </a:lnTo>
                      <a:lnTo>
                        <a:pt x="3124" y="5033"/>
                      </a:lnTo>
                      <a:lnTo>
                        <a:pt x="3215" y="4940"/>
                      </a:lnTo>
                      <a:lnTo>
                        <a:pt x="3300" y="4840"/>
                      </a:lnTo>
                      <a:lnTo>
                        <a:pt x="3376" y="4738"/>
                      </a:lnTo>
                      <a:lnTo>
                        <a:pt x="3446" y="4631"/>
                      </a:lnTo>
                      <a:lnTo>
                        <a:pt x="3510" y="4525"/>
                      </a:lnTo>
                      <a:lnTo>
                        <a:pt x="3565" y="4415"/>
                      </a:lnTo>
                      <a:lnTo>
                        <a:pt x="3613" y="4306"/>
                      </a:lnTo>
                      <a:lnTo>
                        <a:pt x="3652" y="4196"/>
                      </a:lnTo>
                      <a:lnTo>
                        <a:pt x="3686" y="4088"/>
                      </a:lnTo>
                      <a:lnTo>
                        <a:pt x="3710" y="3983"/>
                      </a:lnTo>
                      <a:lnTo>
                        <a:pt x="3719" y="3931"/>
                      </a:lnTo>
                      <a:lnTo>
                        <a:pt x="3736" y="3929"/>
                      </a:lnTo>
                      <a:lnTo>
                        <a:pt x="3773" y="3913"/>
                      </a:lnTo>
                      <a:lnTo>
                        <a:pt x="3812" y="3882"/>
                      </a:lnTo>
                      <a:lnTo>
                        <a:pt x="3854" y="3835"/>
                      </a:lnTo>
                      <a:lnTo>
                        <a:pt x="3899" y="3766"/>
                      </a:lnTo>
                      <a:lnTo>
                        <a:pt x="3943" y="3675"/>
                      </a:lnTo>
                      <a:lnTo>
                        <a:pt x="3989" y="3560"/>
                      </a:lnTo>
                      <a:lnTo>
                        <a:pt x="4038" y="3416"/>
                      </a:lnTo>
                      <a:lnTo>
                        <a:pt x="4063" y="3332"/>
                      </a:lnTo>
                      <a:lnTo>
                        <a:pt x="4093" y="3217"/>
                      </a:lnTo>
                      <a:lnTo>
                        <a:pt x="4128" y="3028"/>
                      </a:lnTo>
                      <a:lnTo>
                        <a:pt x="4135" y="2883"/>
                      </a:lnTo>
                      <a:lnTo>
                        <a:pt x="4119" y="2774"/>
                      </a:lnTo>
                      <a:lnTo>
                        <a:pt x="4084" y="2699"/>
                      </a:lnTo>
                      <a:lnTo>
                        <a:pt x="4037" y="2651"/>
                      </a:lnTo>
                      <a:lnTo>
                        <a:pt x="3981" y="2627"/>
                      </a:lnTo>
                      <a:lnTo>
                        <a:pt x="3920" y="2619"/>
                      </a:lnTo>
                      <a:lnTo>
                        <a:pt x="3890" y="2621"/>
                      </a:lnTo>
                      <a:lnTo>
                        <a:pt x="3912" y="2556"/>
                      </a:lnTo>
                      <a:lnTo>
                        <a:pt x="3946" y="2426"/>
                      </a:lnTo>
                      <a:lnTo>
                        <a:pt x="3959" y="2362"/>
                      </a:lnTo>
                      <a:lnTo>
                        <a:pt x="3982" y="2212"/>
                      </a:lnTo>
                      <a:lnTo>
                        <a:pt x="4010" y="1941"/>
                      </a:lnTo>
                      <a:lnTo>
                        <a:pt x="4015" y="1704"/>
                      </a:lnTo>
                      <a:lnTo>
                        <a:pt x="4002" y="1498"/>
                      </a:lnTo>
                      <a:lnTo>
                        <a:pt x="3975" y="1320"/>
                      </a:lnTo>
                      <a:lnTo>
                        <a:pt x="3935" y="1171"/>
                      </a:lnTo>
                      <a:lnTo>
                        <a:pt x="3883" y="1045"/>
                      </a:lnTo>
                      <a:lnTo>
                        <a:pt x="3825" y="943"/>
                      </a:lnTo>
                      <a:lnTo>
                        <a:pt x="3762" y="861"/>
                      </a:lnTo>
                      <a:lnTo>
                        <a:pt x="3697" y="798"/>
                      </a:lnTo>
                      <a:lnTo>
                        <a:pt x="3634" y="750"/>
                      </a:lnTo>
                      <a:lnTo>
                        <a:pt x="3575" y="716"/>
                      </a:lnTo>
                      <a:lnTo>
                        <a:pt x="3495" y="682"/>
                      </a:lnTo>
                      <a:lnTo>
                        <a:pt x="3431" y="670"/>
                      </a:lnTo>
                      <a:lnTo>
                        <a:pt x="3425" y="668"/>
                      </a:lnTo>
                      <a:lnTo>
                        <a:pt x="3420" y="661"/>
                      </a:lnTo>
                      <a:lnTo>
                        <a:pt x="3366" y="579"/>
                      </a:lnTo>
                      <a:lnTo>
                        <a:pt x="3284" y="482"/>
                      </a:lnTo>
                      <a:lnTo>
                        <a:pt x="3207" y="407"/>
                      </a:lnTo>
                      <a:lnTo>
                        <a:pt x="3115" y="331"/>
                      </a:lnTo>
                      <a:lnTo>
                        <a:pt x="3003" y="255"/>
                      </a:lnTo>
                      <a:lnTo>
                        <a:pt x="2939" y="217"/>
                      </a:lnTo>
                      <a:lnTo>
                        <a:pt x="2893" y="191"/>
                      </a:lnTo>
                      <a:lnTo>
                        <a:pt x="2797" y="142"/>
                      </a:lnTo>
                      <a:lnTo>
                        <a:pt x="2690" y="99"/>
                      </a:lnTo>
                      <a:lnTo>
                        <a:pt x="2575" y="62"/>
                      </a:lnTo>
                      <a:lnTo>
                        <a:pt x="2451" y="32"/>
                      </a:lnTo>
                      <a:lnTo>
                        <a:pt x="2317" y="10"/>
                      </a:lnTo>
                      <a:lnTo>
                        <a:pt x="2175" y="0"/>
                      </a:lnTo>
                      <a:lnTo>
                        <a:pt x="2022" y="0"/>
                      </a:lnTo>
                      <a:lnTo>
                        <a:pt x="1943" y="6"/>
                      </a:lnTo>
                      <a:lnTo>
                        <a:pt x="1889" y="8"/>
                      </a:lnTo>
                      <a:lnTo>
                        <a:pt x="1787" y="21"/>
                      </a:lnTo>
                      <a:lnTo>
                        <a:pt x="1639" y="52"/>
                      </a:lnTo>
                      <a:lnTo>
                        <a:pt x="1545" y="80"/>
                      </a:lnTo>
                      <a:lnTo>
                        <a:pt x="1485" y="102"/>
                      </a:lnTo>
                      <a:lnTo>
                        <a:pt x="1371" y="151"/>
                      </a:lnTo>
                      <a:lnTo>
                        <a:pt x="1261" y="207"/>
                      </a:lnTo>
                      <a:lnTo>
                        <a:pt x="1156" y="272"/>
                      </a:lnTo>
                      <a:lnTo>
                        <a:pt x="1107" y="305"/>
                      </a:lnTo>
                      <a:lnTo>
                        <a:pt x="1047" y="344"/>
                      </a:lnTo>
                      <a:lnTo>
                        <a:pt x="929" y="430"/>
                      </a:lnTo>
                      <a:lnTo>
                        <a:pt x="816" y="524"/>
                      </a:lnTo>
                      <a:lnTo>
                        <a:pt x="708" y="625"/>
                      </a:lnTo>
                      <a:lnTo>
                        <a:pt x="658" y="678"/>
                      </a:lnTo>
                      <a:lnTo>
                        <a:pt x="579" y="762"/>
                      </a:lnTo>
                      <a:lnTo>
                        <a:pt x="466" y="901"/>
                      </a:lnTo>
                      <a:lnTo>
                        <a:pt x="397" y="1002"/>
                      </a:lnTo>
                      <a:lnTo>
                        <a:pt x="334" y="1109"/>
                      </a:lnTo>
                      <a:lnTo>
                        <a:pt x="278" y="1221"/>
                      </a:lnTo>
                      <a:lnTo>
                        <a:pt x="229" y="1341"/>
                      </a:lnTo>
                      <a:lnTo>
                        <a:pt x="188" y="1466"/>
                      </a:lnTo>
                      <a:lnTo>
                        <a:pt x="171" y="1531"/>
                      </a:lnTo>
                      <a:lnTo>
                        <a:pt x="160" y="1580"/>
                      </a:lnTo>
                      <a:lnTo>
                        <a:pt x="141" y="1680"/>
                      </a:lnTo>
                      <a:lnTo>
                        <a:pt x="126" y="1832"/>
                      </a:lnTo>
                      <a:lnTo>
                        <a:pt x="129" y="2039"/>
                      </a:lnTo>
                      <a:lnTo>
                        <a:pt x="155" y="2254"/>
                      </a:lnTo>
                      <a:lnTo>
                        <a:pt x="175" y="2365"/>
                      </a:lnTo>
                      <a:lnTo>
                        <a:pt x="188" y="2429"/>
                      </a:lnTo>
                      <a:lnTo>
                        <a:pt x="223" y="2559"/>
                      </a:lnTo>
                      <a:lnTo>
                        <a:pt x="245" y="2624"/>
                      </a:lnTo>
                      <a:lnTo>
                        <a:pt x="214" y="2621"/>
                      </a:lnTo>
                      <a:lnTo>
                        <a:pt x="154" y="2628"/>
                      </a:lnTo>
                      <a:lnTo>
                        <a:pt x="96" y="2653"/>
                      </a:lnTo>
                      <a:lnTo>
                        <a:pt x="49" y="2700"/>
                      </a:lnTo>
                      <a:lnTo>
                        <a:pt x="15" y="2776"/>
                      </a:lnTo>
                      <a:lnTo>
                        <a:pt x="0" y="2884"/>
                      </a:lnTo>
                      <a:lnTo>
                        <a:pt x="7" y="3030"/>
                      </a:lnTo>
                      <a:lnTo>
                        <a:pt x="41" y="3220"/>
                      </a:lnTo>
                      <a:lnTo>
                        <a:pt x="72" y="3334"/>
                      </a:lnTo>
                      <a:lnTo>
                        <a:pt x="96" y="3417"/>
                      </a:lnTo>
                      <a:lnTo>
                        <a:pt x="145" y="3560"/>
                      </a:lnTo>
                      <a:lnTo>
                        <a:pt x="193" y="3677"/>
                      </a:lnTo>
                      <a:lnTo>
                        <a:pt x="237" y="3766"/>
                      </a:lnTo>
                      <a:lnTo>
                        <a:pt x="282" y="3835"/>
                      </a:lnTo>
                      <a:lnTo>
                        <a:pt x="322" y="3882"/>
                      </a:lnTo>
                      <a:lnTo>
                        <a:pt x="363" y="3913"/>
                      </a:lnTo>
                      <a:lnTo>
                        <a:pt x="400" y="3929"/>
                      </a:lnTo>
                      <a:lnTo>
                        <a:pt x="417" y="39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6">
                  <a:extLst>
                    <a:ext uri="{FF2B5EF4-FFF2-40B4-BE49-F238E27FC236}">
                      <a16:creationId xmlns:a16="http://schemas.microsoft.com/office/drawing/2014/main" id="{B22335AB-163C-4798-8FCF-F4B64F78B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019"/>
                  <a:ext cx="2608" cy="1334"/>
                </a:xfrm>
                <a:custGeom>
                  <a:avLst/>
                  <a:gdLst>
                    <a:gd name="T0" fmla="*/ 6989 w 7824"/>
                    <a:gd name="T1" fmla="*/ 787 h 4004"/>
                    <a:gd name="T2" fmla="*/ 6551 w 7824"/>
                    <a:gd name="T3" fmla="*/ 644 h 4004"/>
                    <a:gd name="T4" fmla="*/ 5947 w 7824"/>
                    <a:gd name="T5" fmla="*/ 378 h 4004"/>
                    <a:gd name="T6" fmla="*/ 5514 w 7824"/>
                    <a:gd name="T7" fmla="*/ 137 h 4004"/>
                    <a:gd name="T8" fmla="*/ 5302 w 7824"/>
                    <a:gd name="T9" fmla="*/ 0 h 4004"/>
                    <a:gd name="T10" fmla="*/ 4562 w 7824"/>
                    <a:gd name="T11" fmla="*/ 2339 h 4004"/>
                    <a:gd name="T12" fmla="*/ 4458 w 7824"/>
                    <a:gd name="T13" fmla="*/ 2649 h 4004"/>
                    <a:gd name="T14" fmla="*/ 4202 w 7824"/>
                    <a:gd name="T15" fmla="*/ 1613 h 4004"/>
                    <a:gd name="T16" fmla="*/ 4389 w 7824"/>
                    <a:gd name="T17" fmla="*/ 1268 h 4004"/>
                    <a:gd name="T18" fmla="*/ 4449 w 7824"/>
                    <a:gd name="T19" fmla="*/ 1011 h 4004"/>
                    <a:gd name="T20" fmla="*/ 4415 w 7824"/>
                    <a:gd name="T21" fmla="*/ 831 h 4004"/>
                    <a:gd name="T22" fmla="*/ 4315 w 7824"/>
                    <a:gd name="T23" fmla="*/ 713 h 4004"/>
                    <a:gd name="T24" fmla="*/ 4184 w 7824"/>
                    <a:gd name="T25" fmla="*/ 646 h 4004"/>
                    <a:gd name="T26" fmla="*/ 4020 w 7824"/>
                    <a:gd name="T27" fmla="*/ 610 h 4004"/>
                    <a:gd name="T28" fmla="*/ 3913 w 7824"/>
                    <a:gd name="T29" fmla="*/ 605 h 4004"/>
                    <a:gd name="T30" fmla="*/ 3805 w 7824"/>
                    <a:gd name="T31" fmla="*/ 610 h 4004"/>
                    <a:gd name="T32" fmla="*/ 3643 w 7824"/>
                    <a:gd name="T33" fmla="*/ 646 h 4004"/>
                    <a:gd name="T34" fmla="*/ 3510 w 7824"/>
                    <a:gd name="T35" fmla="*/ 713 h 4004"/>
                    <a:gd name="T36" fmla="*/ 3411 w 7824"/>
                    <a:gd name="T37" fmla="*/ 831 h 4004"/>
                    <a:gd name="T38" fmla="*/ 3376 w 7824"/>
                    <a:gd name="T39" fmla="*/ 1011 h 4004"/>
                    <a:gd name="T40" fmla="*/ 3437 w 7824"/>
                    <a:gd name="T41" fmla="*/ 1268 h 4004"/>
                    <a:gd name="T42" fmla="*/ 3624 w 7824"/>
                    <a:gd name="T43" fmla="*/ 1613 h 4004"/>
                    <a:gd name="T44" fmla="*/ 3368 w 7824"/>
                    <a:gd name="T45" fmla="*/ 2649 h 4004"/>
                    <a:gd name="T46" fmla="*/ 3264 w 7824"/>
                    <a:gd name="T47" fmla="*/ 2339 h 4004"/>
                    <a:gd name="T48" fmla="*/ 2522 w 7824"/>
                    <a:gd name="T49" fmla="*/ 0 h 4004"/>
                    <a:gd name="T50" fmla="*/ 2310 w 7824"/>
                    <a:gd name="T51" fmla="*/ 137 h 4004"/>
                    <a:gd name="T52" fmla="*/ 1877 w 7824"/>
                    <a:gd name="T53" fmla="*/ 378 h 4004"/>
                    <a:gd name="T54" fmla="*/ 1273 w 7824"/>
                    <a:gd name="T55" fmla="*/ 644 h 4004"/>
                    <a:gd name="T56" fmla="*/ 835 w 7824"/>
                    <a:gd name="T57" fmla="*/ 787 h 4004"/>
                    <a:gd name="T58" fmla="*/ 677 w 7824"/>
                    <a:gd name="T59" fmla="*/ 830 h 4004"/>
                    <a:gd name="T60" fmla="*/ 449 w 7824"/>
                    <a:gd name="T61" fmla="*/ 942 h 4004"/>
                    <a:gd name="T62" fmla="*/ 278 w 7824"/>
                    <a:gd name="T63" fmla="*/ 1099 h 4004"/>
                    <a:gd name="T64" fmla="*/ 154 w 7824"/>
                    <a:gd name="T65" fmla="*/ 1291 h 4004"/>
                    <a:gd name="T66" fmla="*/ 73 w 7824"/>
                    <a:gd name="T67" fmla="*/ 1502 h 4004"/>
                    <a:gd name="T68" fmla="*/ 16 w 7824"/>
                    <a:gd name="T69" fmla="*/ 1776 h 4004"/>
                    <a:gd name="T70" fmla="*/ 1 w 7824"/>
                    <a:gd name="T71" fmla="*/ 2176 h 4004"/>
                    <a:gd name="T72" fmla="*/ 12 w 7824"/>
                    <a:gd name="T73" fmla="*/ 2329 h 4004"/>
                    <a:gd name="T74" fmla="*/ 75 w 7824"/>
                    <a:gd name="T75" fmla="*/ 2971 h 4004"/>
                    <a:gd name="T76" fmla="*/ 135 w 7824"/>
                    <a:gd name="T77" fmla="*/ 3104 h 4004"/>
                    <a:gd name="T78" fmla="*/ 766 w 7824"/>
                    <a:gd name="T79" fmla="*/ 3409 h 4004"/>
                    <a:gd name="T80" fmla="*/ 1230 w 7824"/>
                    <a:gd name="T81" fmla="*/ 3582 h 4004"/>
                    <a:gd name="T82" fmla="*/ 1805 w 7824"/>
                    <a:gd name="T83" fmla="*/ 3749 h 4004"/>
                    <a:gd name="T84" fmla="*/ 2485 w 7824"/>
                    <a:gd name="T85" fmla="*/ 3890 h 4004"/>
                    <a:gd name="T86" fmla="*/ 3265 w 7824"/>
                    <a:gd name="T87" fmla="*/ 3981 h 4004"/>
                    <a:gd name="T88" fmla="*/ 3913 w 7824"/>
                    <a:gd name="T89" fmla="*/ 4004 h 4004"/>
                    <a:gd name="T90" fmla="*/ 4562 w 7824"/>
                    <a:gd name="T91" fmla="*/ 3982 h 4004"/>
                    <a:gd name="T92" fmla="*/ 5341 w 7824"/>
                    <a:gd name="T93" fmla="*/ 3890 h 4004"/>
                    <a:gd name="T94" fmla="*/ 6021 w 7824"/>
                    <a:gd name="T95" fmla="*/ 3750 h 4004"/>
                    <a:gd name="T96" fmla="*/ 6595 w 7824"/>
                    <a:gd name="T97" fmla="*/ 3583 h 4004"/>
                    <a:gd name="T98" fmla="*/ 7059 w 7824"/>
                    <a:gd name="T99" fmla="*/ 3411 h 4004"/>
                    <a:gd name="T100" fmla="*/ 7690 w 7824"/>
                    <a:gd name="T101" fmla="*/ 3104 h 4004"/>
                    <a:gd name="T102" fmla="*/ 7751 w 7824"/>
                    <a:gd name="T103" fmla="*/ 2971 h 4004"/>
                    <a:gd name="T104" fmla="*/ 7814 w 7824"/>
                    <a:gd name="T105" fmla="*/ 2329 h 4004"/>
                    <a:gd name="T106" fmla="*/ 7824 w 7824"/>
                    <a:gd name="T107" fmla="*/ 2176 h 4004"/>
                    <a:gd name="T108" fmla="*/ 7808 w 7824"/>
                    <a:gd name="T109" fmla="*/ 1776 h 4004"/>
                    <a:gd name="T110" fmla="*/ 7752 w 7824"/>
                    <a:gd name="T111" fmla="*/ 1502 h 4004"/>
                    <a:gd name="T112" fmla="*/ 7670 w 7824"/>
                    <a:gd name="T113" fmla="*/ 1291 h 4004"/>
                    <a:gd name="T114" fmla="*/ 7546 w 7824"/>
                    <a:gd name="T115" fmla="*/ 1099 h 4004"/>
                    <a:gd name="T116" fmla="*/ 7375 w 7824"/>
                    <a:gd name="T117" fmla="*/ 942 h 4004"/>
                    <a:gd name="T118" fmla="*/ 7147 w 7824"/>
                    <a:gd name="T119" fmla="*/ 830 h 4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824" h="4004">
                      <a:moveTo>
                        <a:pt x="7079" y="811"/>
                      </a:moveTo>
                      <a:lnTo>
                        <a:pt x="6989" y="787"/>
                      </a:lnTo>
                      <a:lnTo>
                        <a:pt x="6809" y="733"/>
                      </a:lnTo>
                      <a:lnTo>
                        <a:pt x="6551" y="644"/>
                      </a:lnTo>
                      <a:lnTo>
                        <a:pt x="6231" y="512"/>
                      </a:lnTo>
                      <a:lnTo>
                        <a:pt x="5947" y="378"/>
                      </a:lnTo>
                      <a:lnTo>
                        <a:pt x="5705" y="248"/>
                      </a:lnTo>
                      <a:lnTo>
                        <a:pt x="5514" y="137"/>
                      </a:lnTo>
                      <a:lnTo>
                        <a:pt x="5326" y="18"/>
                      </a:lnTo>
                      <a:lnTo>
                        <a:pt x="5302" y="0"/>
                      </a:lnTo>
                      <a:lnTo>
                        <a:pt x="4680" y="1969"/>
                      </a:lnTo>
                      <a:lnTo>
                        <a:pt x="4562" y="2339"/>
                      </a:lnTo>
                      <a:lnTo>
                        <a:pt x="4560" y="2333"/>
                      </a:lnTo>
                      <a:lnTo>
                        <a:pt x="4458" y="2649"/>
                      </a:lnTo>
                      <a:lnTo>
                        <a:pt x="4129" y="1717"/>
                      </a:lnTo>
                      <a:lnTo>
                        <a:pt x="4202" y="1613"/>
                      </a:lnTo>
                      <a:lnTo>
                        <a:pt x="4314" y="1429"/>
                      </a:lnTo>
                      <a:lnTo>
                        <a:pt x="4389" y="1268"/>
                      </a:lnTo>
                      <a:lnTo>
                        <a:pt x="4433" y="1129"/>
                      </a:lnTo>
                      <a:lnTo>
                        <a:pt x="4449" y="1011"/>
                      </a:lnTo>
                      <a:lnTo>
                        <a:pt x="4442" y="912"/>
                      </a:lnTo>
                      <a:lnTo>
                        <a:pt x="4415" y="831"/>
                      </a:lnTo>
                      <a:lnTo>
                        <a:pt x="4371" y="765"/>
                      </a:lnTo>
                      <a:lnTo>
                        <a:pt x="4315" y="713"/>
                      </a:lnTo>
                      <a:lnTo>
                        <a:pt x="4252" y="674"/>
                      </a:lnTo>
                      <a:lnTo>
                        <a:pt x="4184" y="646"/>
                      </a:lnTo>
                      <a:lnTo>
                        <a:pt x="4115" y="627"/>
                      </a:lnTo>
                      <a:lnTo>
                        <a:pt x="4020" y="610"/>
                      </a:lnTo>
                      <a:lnTo>
                        <a:pt x="3931" y="605"/>
                      </a:lnTo>
                      <a:lnTo>
                        <a:pt x="3913" y="605"/>
                      </a:lnTo>
                      <a:lnTo>
                        <a:pt x="3896" y="605"/>
                      </a:lnTo>
                      <a:lnTo>
                        <a:pt x="3805" y="610"/>
                      </a:lnTo>
                      <a:lnTo>
                        <a:pt x="3710" y="627"/>
                      </a:lnTo>
                      <a:lnTo>
                        <a:pt x="3643" y="646"/>
                      </a:lnTo>
                      <a:lnTo>
                        <a:pt x="3574" y="674"/>
                      </a:lnTo>
                      <a:lnTo>
                        <a:pt x="3510" y="713"/>
                      </a:lnTo>
                      <a:lnTo>
                        <a:pt x="3455" y="765"/>
                      </a:lnTo>
                      <a:lnTo>
                        <a:pt x="3411" y="831"/>
                      </a:lnTo>
                      <a:lnTo>
                        <a:pt x="3383" y="912"/>
                      </a:lnTo>
                      <a:lnTo>
                        <a:pt x="3376" y="1011"/>
                      </a:lnTo>
                      <a:lnTo>
                        <a:pt x="3392" y="1129"/>
                      </a:lnTo>
                      <a:lnTo>
                        <a:pt x="3437" y="1268"/>
                      </a:lnTo>
                      <a:lnTo>
                        <a:pt x="3512" y="1429"/>
                      </a:lnTo>
                      <a:lnTo>
                        <a:pt x="3624" y="1613"/>
                      </a:lnTo>
                      <a:lnTo>
                        <a:pt x="3696" y="1717"/>
                      </a:lnTo>
                      <a:lnTo>
                        <a:pt x="3368" y="2649"/>
                      </a:lnTo>
                      <a:lnTo>
                        <a:pt x="3265" y="2333"/>
                      </a:lnTo>
                      <a:lnTo>
                        <a:pt x="3264" y="2339"/>
                      </a:lnTo>
                      <a:lnTo>
                        <a:pt x="3147" y="1969"/>
                      </a:lnTo>
                      <a:lnTo>
                        <a:pt x="2522" y="0"/>
                      </a:lnTo>
                      <a:lnTo>
                        <a:pt x="2498" y="18"/>
                      </a:lnTo>
                      <a:lnTo>
                        <a:pt x="2310" y="137"/>
                      </a:lnTo>
                      <a:lnTo>
                        <a:pt x="2119" y="248"/>
                      </a:lnTo>
                      <a:lnTo>
                        <a:pt x="1877" y="378"/>
                      </a:lnTo>
                      <a:lnTo>
                        <a:pt x="1593" y="512"/>
                      </a:lnTo>
                      <a:lnTo>
                        <a:pt x="1273" y="644"/>
                      </a:lnTo>
                      <a:lnTo>
                        <a:pt x="1015" y="733"/>
                      </a:lnTo>
                      <a:lnTo>
                        <a:pt x="835" y="787"/>
                      </a:lnTo>
                      <a:lnTo>
                        <a:pt x="745" y="811"/>
                      </a:lnTo>
                      <a:lnTo>
                        <a:pt x="677" y="830"/>
                      </a:lnTo>
                      <a:lnTo>
                        <a:pt x="556" y="879"/>
                      </a:lnTo>
                      <a:lnTo>
                        <a:pt x="449" y="942"/>
                      </a:lnTo>
                      <a:lnTo>
                        <a:pt x="357" y="1016"/>
                      </a:lnTo>
                      <a:lnTo>
                        <a:pt x="278" y="1099"/>
                      </a:lnTo>
                      <a:lnTo>
                        <a:pt x="210" y="1191"/>
                      </a:lnTo>
                      <a:lnTo>
                        <a:pt x="154" y="1291"/>
                      </a:lnTo>
                      <a:lnTo>
                        <a:pt x="109" y="1394"/>
                      </a:lnTo>
                      <a:lnTo>
                        <a:pt x="73" y="1502"/>
                      </a:lnTo>
                      <a:lnTo>
                        <a:pt x="45" y="1612"/>
                      </a:lnTo>
                      <a:lnTo>
                        <a:pt x="16" y="1776"/>
                      </a:lnTo>
                      <a:lnTo>
                        <a:pt x="0" y="1986"/>
                      </a:lnTo>
                      <a:lnTo>
                        <a:pt x="1" y="2176"/>
                      </a:lnTo>
                      <a:lnTo>
                        <a:pt x="7" y="2258"/>
                      </a:lnTo>
                      <a:lnTo>
                        <a:pt x="12" y="2329"/>
                      </a:lnTo>
                      <a:lnTo>
                        <a:pt x="46" y="2706"/>
                      </a:lnTo>
                      <a:lnTo>
                        <a:pt x="75" y="2971"/>
                      </a:lnTo>
                      <a:lnTo>
                        <a:pt x="91" y="3075"/>
                      </a:lnTo>
                      <a:lnTo>
                        <a:pt x="135" y="3104"/>
                      </a:lnTo>
                      <a:lnTo>
                        <a:pt x="491" y="3288"/>
                      </a:lnTo>
                      <a:lnTo>
                        <a:pt x="766" y="3409"/>
                      </a:lnTo>
                      <a:lnTo>
                        <a:pt x="984" y="3496"/>
                      </a:lnTo>
                      <a:lnTo>
                        <a:pt x="1230" y="3582"/>
                      </a:lnTo>
                      <a:lnTo>
                        <a:pt x="1504" y="3668"/>
                      </a:lnTo>
                      <a:lnTo>
                        <a:pt x="1805" y="3749"/>
                      </a:lnTo>
                      <a:lnTo>
                        <a:pt x="2132" y="3824"/>
                      </a:lnTo>
                      <a:lnTo>
                        <a:pt x="2485" y="3890"/>
                      </a:lnTo>
                      <a:lnTo>
                        <a:pt x="2862" y="3943"/>
                      </a:lnTo>
                      <a:lnTo>
                        <a:pt x="3265" y="3981"/>
                      </a:lnTo>
                      <a:lnTo>
                        <a:pt x="3690" y="4003"/>
                      </a:lnTo>
                      <a:lnTo>
                        <a:pt x="3913" y="4004"/>
                      </a:lnTo>
                      <a:lnTo>
                        <a:pt x="4135" y="4003"/>
                      </a:lnTo>
                      <a:lnTo>
                        <a:pt x="4562" y="3982"/>
                      </a:lnTo>
                      <a:lnTo>
                        <a:pt x="4963" y="3943"/>
                      </a:lnTo>
                      <a:lnTo>
                        <a:pt x="5341" y="3890"/>
                      </a:lnTo>
                      <a:lnTo>
                        <a:pt x="5694" y="3825"/>
                      </a:lnTo>
                      <a:lnTo>
                        <a:pt x="6021" y="3750"/>
                      </a:lnTo>
                      <a:lnTo>
                        <a:pt x="6322" y="3668"/>
                      </a:lnTo>
                      <a:lnTo>
                        <a:pt x="6595" y="3583"/>
                      </a:lnTo>
                      <a:lnTo>
                        <a:pt x="6842" y="3496"/>
                      </a:lnTo>
                      <a:lnTo>
                        <a:pt x="7059" y="3411"/>
                      </a:lnTo>
                      <a:lnTo>
                        <a:pt x="7336" y="3288"/>
                      </a:lnTo>
                      <a:lnTo>
                        <a:pt x="7690" y="3104"/>
                      </a:lnTo>
                      <a:lnTo>
                        <a:pt x="7735" y="3075"/>
                      </a:lnTo>
                      <a:lnTo>
                        <a:pt x="7751" y="2971"/>
                      </a:lnTo>
                      <a:lnTo>
                        <a:pt x="7781" y="2706"/>
                      </a:lnTo>
                      <a:lnTo>
                        <a:pt x="7814" y="2329"/>
                      </a:lnTo>
                      <a:lnTo>
                        <a:pt x="7820" y="2258"/>
                      </a:lnTo>
                      <a:lnTo>
                        <a:pt x="7824" y="2176"/>
                      </a:lnTo>
                      <a:lnTo>
                        <a:pt x="7824" y="1986"/>
                      </a:lnTo>
                      <a:lnTo>
                        <a:pt x="7808" y="1776"/>
                      </a:lnTo>
                      <a:lnTo>
                        <a:pt x="7779" y="1612"/>
                      </a:lnTo>
                      <a:lnTo>
                        <a:pt x="7752" y="1502"/>
                      </a:lnTo>
                      <a:lnTo>
                        <a:pt x="7715" y="1394"/>
                      </a:lnTo>
                      <a:lnTo>
                        <a:pt x="7670" y="1291"/>
                      </a:lnTo>
                      <a:lnTo>
                        <a:pt x="7614" y="1191"/>
                      </a:lnTo>
                      <a:lnTo>
                        <a:pt x="7546" y="1099"/>
                      </a:lnTo>
                      <a:lnTo>
                        <a:pt x="7467" y="1016"/>
                      </a:lnTo>
                      <a:lnTo>
                        <a:pt x="7375" y="942"/>
                      </a:lnTo>
                      <a:lnTo>
                        <a:pt x="7268" y="879"/>
                      </a:lnTo>
                      <a:lnTo>
                        <a:pt x="7147" y="830"/>
                      </a:lnTo>
                      <a:lnTo>
                        <a:pt x="7079" y="8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6" name="Group 9">
                <a:extLst>
                  <a:ext uri="{FF2B5EF4-FFF2-40B4-BE49-F238E27FC236}">
                    <a16:creationId xmlns:a16="http://schemas.microsoft.com/office/drawing/2014/main" id="{9E39CB0F-52DE-4BA8-80D9-93E34E5B2A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7164" y="2256455"/>
                <a:ext cx="230832" cy="285455"/>
                <a:chOff x="4765" y="306"/>
                <a:chExt cx="2675" cy="3308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98" name="Freeform 10">
                  <a:extLst>
                    <a:ext uri="{FF2B5EF4-FFF2-40B4-BE49-F238E27FC236}">
                      <a16:creationId xmlns:a16="http://schemas.microsoft.com/office/drawing/2014/main" id="{D017C796-C876-414E-AB16-7FC35226F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5" y="306"/>
                  <a:ext cx="1953" cy="3050"/>
                </a:xfrm>
                <a:custGeom>
                  <a:avLst/>
                  <a:gdLst>
                    <a:gd name="T0" fmla="*/ 4028 w 5858"/>
                    <a:gd name="T1" fmla="*/ 5557 h 9152"/>
                    <a:gd name="T2" fmla="*/ 4331 w 5858"/>
                    <a:gd name="T3" fmla="*/ 5548 h 9152"/>
                    <a:gd name="T4" fmla="*/ 4795 w 5858"/>
                    <a:gd name="T5" fmla="*/ 5488 h 9152"/>
                    <a:gd name="T6" fmla="*/ 5097 w 5858"/>
                    <a:gd name="T7" fmla="*/ 5414 h 9152"/>
                    <a:gd name="T8" fmla="*/ 5398 w 5858"/>
                    <a:gd name="T9" fmla="*/ 5303 h 9152"/>
                    <a:gd name="T10" fmla="*/ 5678 w 5858"/>
                    <a:gd name="T11" fmla="*/ 5146 h 9152"/>
                    <a:gd name="T12" fmla="*/ 5858 w 5858"/>
                    <a:gd name="T13" fmla="*/ 4994 h 9152"/>
                    <a:gd name="T14" fmla="*/ 5783 w 5858"/>
                    <a:gd name="T15" fmla="*/ 4964 h 9152"/>
                    <a:gd name="T16" fmla="*/ 5630 w 5858"/>
                    <a:gd name="T17" fmla="*/ 4864 h 9152"/>
                    <a:gd name="T18" fmla="*/ 5486 w 5858"/>
                    <a:gd name="T19" fmla="*/ 4724 h 9152"/>
                    <a:gd name="T20" fmla="*/ 5343 w 5858"/>
                    <a:gd name="T21" fmla="*/ 4513 h 9152"/>
                    <a:gd name="T22" fmla="*/ 5224 w 5858"/>
                    <a:gd name="T23" fmla="*/ 4221 h 9152"/>
                    <a:gd name="T24" fmla="*/ 5149 w 5858"/>
                    <a:gd name="T25" fmla="*/ 3832 h 9152"/>
                    <a:gd name="T26" fmla="*/ 5143 w 5858"/>
                    <a:gd name="T27" fmla="*/ 3335 h 9152"/>
                    <a:gd name="T28" fmla="*/ 5169 w 5858"/>
                    <a:gd name="T29" fmla="*/ 3046 h 9152"/>
                    <a:gd name="T30" fmla="*/ 5189 w 5858"/>
                    <a:gd name="T31" fmla="*/ 2478 h 9152"/>
                    <a:gd name="T32" fmla="*/ 5158 w 5858"/>
                    <a:gd name="T33" fmla="*/ 1948 h 9152"/>
                    <a:gd name="T34" fmla="*/ 5068 w 5858"/>
                    <a:gd name="T35" fmla="*/ 1472 h 9152"/>
                    <a:gd name="T36" fmla="*/ 4917 w 5858"/>
                    <a:gd name="T37" fmla="*/ 1060 h 9152"/>
                    <a:gd name="T38" fmla="*/ 4728 w 5858"/>
                    <a:gd name="T39" fmla="*/ 769 h 9152"/>
                    <a:gd name="T40" fmla="*/ 4597 w 5858"/>
                    <a:gd name="T41" fmla="*/ 634 h 9152"/>
                    <a:gd name="T42" fmla="*/ 4448 w 5858"/>
                    <a:gd name="T43" fmla="*/ 524 h 9152"/>
                    <a:gd name="T44" fmla="*/ 4278 w 5858"/>
                    <a:gd name="T45" fmla="*/ 444 h 9152"/>
                    <a:gd name="T46" fmla="*/ 4089 w 5858"/>
                    <a:gd name="T47" fmla="*/ 392 h 9152"/>
                    <a:gd name="T48" fmla="*/ 3880 w 5858"/>
                    <a:gd name="T49" fmla="*/ 372 h 9152"/>
                    <a:gd name="T50" fmla="*/ 3710 w 5858"/>
                    <a:gd name="T51" fmla="*/ 379 h 9152"/>
                    <a:gd name="T52" fmla="*/ 3553 w 5858"/>
                    <a:gd name="T53" fmla="*/ 239 h 9152"/>
                    <a:gd name="T54" fmla="*/ 3353 w 5858"/>
                    <a:gd name="T55" fmla="*/ 124 h 9152"/>
                    <a:gd name="T56" fmla="*/ 3137 w 5858"/>
                    <a:gd name="T57" fmla="*/ 46 h 9152"/>
                    <a:gd name="T58" fmla="*/ 2870 w 5858"/>
                    <a:gd name="T59" fmla="*/ 3 h 9152"/>
                    <a:gd name="T60" fmla="*/ 2552 w 5858"/>
                    <a:gd name="T61" fmla="*/ 13 h 9152"/>
                    <a:gd name="T62" fmla="*/ 2185 w 5858"/>
                    <a:gd name="T63" fmla="*/ 100 h 9152"/>
                    <a:gd name="T64" fmla="*/ 2010 w 5858"/>
                    <a:gd name="T65" fmla="*/ 165 h 9152"/>
                    <a:gd name="T66" fmla="*/ 1770 w 5858"/>
                    <a:gd name="T67" fmla="*/ 277 h 9152"/>
                    <a:gd name="T68" fmla="*/ 1548 w 5858"/>
                    <a:gd name="T69" fmla="*/ 422 h 9152"/>
                    <a:gd name="T70" fmla="*/ 1323 w 5858"/>
                    <a:gd name="T71" fmla="*/ 640 h 9152"/>
                    <a:gd name="T72" fmla="*/ 1112 w 5858"/>
                    <a:gd name="T73" fmla="*/ 948 h 9152"/>
                    <a:gd name="T74" fmla="*/ 936 w 5858"/>
                    <a:gd name="T75" fmla="*/ 1364 h 9152"/>
                    <a:gd name="T76" fmla="*/ 814 w 5858"/>
                    <a:gd name="T77" fmla="*/ 1907 h 9152"/>
                    <a:gd name="T78" fmla="*/ 765 w 5858"/>
                    <a:gd name="T79" fmla="*/ 2596 h 9152"/>
                    <a:gd name="T80" fmla="*/ 770 w 5858"/>
                    <a:gd name="T81" fmla="*/ 2994 h 9152"/>
                    <a:gd name="T82" fmla="*/ 734 w 5858"/>
                    <a:gd name="T83" fmla="*/ 3660 h 9152"/>
                    <a:gd name="T84" fmla="*/ 641 w 5858"/>
                    <a:gd name="T85" fmla="*/ 4157 h 9152"/>
                    <a:gd name="T86" fmla="*/ 511 w 5858"/>
                    <a:gd name="T87" fmla="*/ 4510 h 9152"/>
                    <a:gd name="T88" fmla="*/ 364 w 5858"/>
                    <a:gd name="T89" fmla="*/ 4742 h 9152"/>
                    <a:gd name="T90" fmla="*/ 220 w 5858"/>
                    <a:gd name="T91" fmla="*/ 4879 h 9152"/>
                    <a:gd name="T92" fmla="*/ 72 w 5858"/>
                    <a:gd name="T93" fmla="*/ 4955 h 9152"/>
                    <a:gd name="T94" fmla="*/ 0 w 5858"/>
                    <a:gd name="T95" fmla="*/ 4969 h 9152"/>
                    <a:gd name="T96" fmla="*/ 138 w 5858"/>
                    <a:gd name="T97" fmla="*/ 5110 h 9152"/>
                    <a:gd name="T98" fmla="*/ 337 w 5858"/>
                    <a:gd name="T99" fmla="*/ 5246 h 9152"/>
                    <a:gd name="T100" fmla="*/ 569 w 5858"/>
                    <a:gd name="T101" fmla="*/ 5358 h 9152"/>
                    <a:gd name="T102" fmla="*/ 871 w 5858"/>
                    <a:gd name="T103" fmla="*/ 5460 h 9152"/>
                    <a:gd name="T104" fmla="*/ 1253 w 5858"/>
                    <a:gd name="T105" fmla="*/ 5535 h 9152"/>
                    <a:gd name="T106" fmla="*/ 1722 w 5858"/>
                    <a:gd name="T107" fmla="*/ 5570 h 9152"/>
                    <a:gd name="T108" fmla="*/ 1853 w 5858"/>
                    <a:gd name="T109" fmla="*/ 5973 h 9152"/>
                    <a:gd name="T110" fmla="*/ 4030 w 5858"/>
                    <a:gd name="T111" fmla="*/ 5979 h 9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858" h="9152">
                      <a:moveTo>
                        <a:pt x="4028" y="5950"/>
                      </a:moveTo>
                      <a:lnTo>
                        <a:pt x="4028" y="5557"/>
                      </a:lnTo>
                      <a:lnTo>
                        <a:pt x="4067" y="5558"/>
                      </a:lnTo>
                      <a:lnTo>
                        <a:pt x="4331" y="5548"/>
                      </a:lnTo>
                      <a:lnTo>
                        <a:pt x="4580" y="5522"/>
                      </a:lnTo>
                      <a:lnTo>
                        <a:pt x="4795" y="5488"/>
                      </a:lnTo>
                      <a:lnTo>
                        <a:pt x="4944" y="5456"/>
                      </a:lnTo>
                      <a:lnTo>
                        <a:pt x="5097" y="5414"/>
                      </a:lnTo>
                      <a:lnTo>
                        <a:pt x="5248" y="5365"/>
                      </a:lnTo>
                      <a:lnTo>
                        <a:pt x="5398" y="5303"/>
                      </a:lnTo>
                      <a:lnTo>
                        <a:pt x="5542" y="5231"/>
                      </a:lnTo>
                      <a:lnTo>
                        <a:pt x="5678" y="5146"/>
                      </a:lnTo>
                      <a:lnTo>
                        <a:pt x="5801" y="5048"/>
                      </a:lnTo>
                      <a:lnTo>
                        <a:pt x="5858" y="4994"/>
                      </a:lnTo>
                      <a:lnTo>
                        <a:pt x="5852" y="4992"/>
                      </a:lnTo>
                      <a:lnTo>
                        <a:pt x="5783" y="4964"/>
                      </a:lnTo>
                      <a:lnTo>
                        <a:pt x="5696" y="4913"/>
                      </a:lnTo>
                      <a:lnTo>
                        <a:pt x="5630" y="4864"/>
                      </a:lnTo>
                      <a:lnTo>
                        <a:pt x="5559" y="4802"/>
                      </a:lnTo>
                      <a:lnTo>
                        <a:pt x="5486" y="4724"/>
                      </a:lnTo>
                      <a:lnTo>
                        <a:pt x="5413" y="4628"/>
                      </a:lnTo>
                      <a:lnTo>
                        <a:pt x="5343" y="4513"/>
                      </a:lnTo>
                      <a:lnTo>
                        <a:pt x="5279" y="4377"/>
                      </a:lnTo>
                      <a:lnTo>
                        <a:pt x="5224" y="4221"/>
                      </a:lnTo>
                      <a:lnTo>
                        <a:pt x="5179" y="4038"/>
                      </a:lnTo>
                      <a:lnTo>
                        <a:pt x="5149" y="3832"/>
                      </a:lnTo>
                      <a:lnTo>
                        <a:pt x="5136" y="3597"/>
                      </a:lnTo>
                      <a:lnTo>
                        <a:pt x="5143" y="3335"/>
                      </a:lnTo>
                      <a:lnTo>
                        <a:pt x="5156" y="3191"/>
                      </a:lnTo>
                      <a:lnTo>
                        <a:pt x="5169" y="3046"/>
                      </a:lnTo>
                      <a:lnTo>
                        <a:pt x="5186" y="2759"/>
                      </a:lnTo>
                      <a:lnTo>
                        <a:pt x="5189" y="2478"/>
                      </a:lnTo>
                      <a:lnTo>
                        <a:pt x="5181" y="2209"/>
                      </a:lnTo>
                      <a:lnTo>
                        <a:pt x="5158" y="1948"/>
                      </a:lnTo>
                      <a:lnTo>
                        <a:pt x="5122" y="1702"/>
                      </a:lnTo>
                      <a:lnTo>
                        <a:pt x="5068" y="1472"/>
                      </a:lnTo>
                      <a:lnTo>
                        <a:pt x="5001" y="1257"/>
                      </a:lnTo>
                      <a:lnTo>
                        <a:pt x="4917" y="1060"/>
                      </a:lnTo>
                      <a:lnTo>
                        <a:pt x="4816" y="886"/>
                      </a:lnTo>
                      <a:lnTo>
                        <a:pt x="4728" y="769"/>
                      </a:lnTo>
                      <a:lnTo>
                        <a:pt x="4665" y="699"/>
                      </a:lnTo>
                      <a:lnTo>
                        <a:pt x="4597" y="634"/>
                      </a:lnTo>
                      <a:lnTo>
                        <a:pt x="4524" y="576"/>
                      </a:lnTo>
                      <a:lnTo>
                        <a:pt x="4448" y="524"/>
                      </a:lnTo>
                      <a:lnTo>
                        <a:pt x="4365" y="481"/>
                      </a:lnTo>
                      <a:lnTo>
                        <a:pt x="4278" y="444"/>
                      </a:lnTo>
                      <a:lnTo>
                        <a:pt x="4185" y="414"/>
                      </a:lnTo>
                      <a:lnTo>
                        <a:pt x="4089" y="392"/>
                      </a:lnTo>
                      <a:lnTo>
                        <a:pt x="3987" y="378"/>
                      </a:lnTo>
                      <a:lnTo>
                        <a:pt x="3880" y="372"/>
                      </a:lnTo>
                      <a:lnTo>
                        <a:pt x="3768" y="373"/>
                      </a:lnTo>
                      <a:lnTo>
                        <a:pt x="3710" y="379"/>
                      </a:lnTo>
                      <a:lnTo>
                        <a:pt x="3693" y="357"/>
                      </a:lnTo>
                      <a:lnTo>
                        <a:pt x="3553" y="239"/>
                      </a:lnTo>
                      <a:lnTo>
                        <a:pt x="3441" y="170"/>
                      </a:lnTo>
                      <a:lnTo>
                        <a:pt x="3353" y="124"/>
                      </a:lnTo>
                      <a:lnTo>
                        <a:pt x="3251" y="82"/>
                      </a:lnTo>
                      <a:lnTo>
                        <a:pt x="3137" y="46"/>
                      </a:lnTo>
                      <a:lnTo>
                        <a:pt x="3009" y="19"/>
                      </a:lnTo>
                      <a:lnTo>
                        <a:pt x="2870" y="3"/>
                      </a:lnTo>
                      <a:lnTo>
                        <a:pt x="2718" y="0"/>
                      </a:lnTo>
                      <a:lnTo>
                        <a:pt x="2552" y="13"/>
                      </a:lnTo>
                      <a:lnTo>
                        <a:pt x="2375" y="46"/>
                      </a:lnTo>
                      <a:lnTo>
                        <a:pt x="2185" y="100"/>
                      </a:lnTo>
                      <a:lnTo>
                        <a:pt x="2085" y="137"/>
                      </a:lnTo>
                      <a:lnTo>
                        <a:pt x="2010" y="165"/>
                      </a:lnTo>
                      <a:lnTo>
                        <a:pt x="1872" y="225"/>
                      </a:lnTo>
                      <a:lnTo>
                        <a:pt x="1770" y="277"/>
                      </a:lnTo>
                      <a:lnTo>
                        <a:pt x="1660" y="342"/>
                      </a:lnTo>
                      <a:lnTo>
                        <a:pt x="1548" y="422"/>
                      </a:lnTo>
                      <a:lnTo>
                        <a:pt x="1434" y="522"/>
                      </a:lnTo>
                      <a:lnTo>
                        <a:pt x="1323" y="640"/>
                      </a:lnTo>
                      <a:lnTo>
                        <a:pt x="1214" y="781"/>
                      </a:lnTo>
                      <a:lnTo>
                        <a:pt x="1112" y="948"/>
                      </a:lnTo>
                      <a:lnTo>
                        <a:pt x="1018" y="1141"/>
                      </a:lnTo>
                      <a:lnTo>
                        <a:pt x="936" y="1364"/>
                      </a:lnTo>
                      <a:lnTo>
                        <a:pt x="867" y="1619"/>
                      </a:lnTo>
                      <a:lnTo>
                        <a:pt x="814" y="1907"/>
                      </a:lnTo>
                      <a:lnTo>
                        <a:pt x="779" y="2232"/>
                      </a:lnTo>
                      <a:lnTo>
                        <a:pt x="765" y="2596"/>
                      </a:lnTo>
                      <a:lnTo>
                        <a:pt x="767" y="2795"/>
                      </a:lnTo>
                      <a:lnTo>
                        <a:pt x="770" y="2994"/>
                      </a:lnTo>
                      <a:lnTo>
                        <a:pt x="760" y="3349"/>
                      </a:lnTo>
                      <a:lnTo>
                        <a:pt x="734" y="3660"/>
                      </a:lnTo>
                      <a:lnTo>
                        <a:pt x="694" y="3928"/>
                      </a:lnTo>
                      <a:lnTo>
                        <a:pt x="641" y="4157"/>
                      </a:lnTo>
                      <a:lnTo>
                        <a:pt x="580" y="4350"/>
                      </a:lnTo>
                      <a:lnTo>
                        <a:pt x="511" y="4510"/>
                      </a:lnTo>
                      <a:lnTo>
                        <a:pt x="439" y="4638"/>
                      </a:lnTo>
                      <a:lnTo>
                        <a:pt x="364" y="4742"/>
                      </a:lnTo>
                      <a:lnTo>
                        <a:pt x="291" y="4820"/>
                      </a:lnTo>
                      <a:lnTo>
                        <a:pt x="220" y="4879"/>
                      </a:lnTo>
                      <a:lnTo>
                        <a:pt x="155" y="4919"/>
                      </a:lnTo>
                      <a:lnTo>
                        <a:pt x="72" y="4955"/>
                      </a:lnTo>
                      <a:lnTo>
                        <a:pt x="5" y="4969"/>
                      </a:lnTo>
                      <a:lnTo>
                        <a:pt x="0" y="4969"/>
                      </a:lnTo>
                      <a:lnTo>
                        <a:pt x="13" y="4988"/>
                      </a:lnTo>
                      <a:lnTo>
                        <a:pt x="138" y="5110"/>
                      </a:lnTo>
                      <a:lnTo>
                        <a:pt x="247" y="5190"/>
                      </a:lnTo>
                      <a:lnTo>
                        <a:pt x="337" y="5246"/>
                      </a:lnTo>
                      <a:lnTo>
                        <a:pt x="445" y="5303"/>
                      </a:lnTo>
                      <a:lnTo>
                        <a:pt x="569" y="5358"/>
                      </a:lnTo>
                      <a:lnTo>
                        <a:pt x="710" y="5411"/>
                      </a:lnTo>
                      <a:lnTo>
                        <a:pt x="871" y="5460"/>
                      </a:lnTo>
                      <a:lnTo>
                        <a:pt x="1053" y="5502"/>
                      </a:lnTo>
                      <a:lnTo>
                        <a:pt x="1253" y="5535"/>
                      </a:lnTo>
                      <a:lnTo>
                        <a:pt x="1476" y="5558"/>
                      </a:lnTo>
                      <a:lnTo>
                        <a:pt x="1722" y="5570"/>
                      </a:lnTo>
                      <a:lnTo>
                        <a:pt x="1853" y="5570"/>
                      </a:lnTo>
                      <a:lnTo>
                        <a:pt x="1853" y="5973"/>
                      </a:lnTo>
                      <a:lnTo>
                        <a:pt x="2944" y="9152"/>
                      </a:lnTo>
                      <a:lnTo>
                        <a:pt x="4030" y="5979"/>
                      </a:lnTo>
                      <a:lnTo>
                        <a:pt x="4028" y="59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11">
                  <a:extLst>
                    <a:ext uri="{FF2B5EF4-FFF2-40B4-BE49-F238E27FC236}">
                      <a16:creationId xmlns:a16="http://schemas.microsoft.com/office/drawing/2014/main" id="{FD25C738-93F6-481D-9249-B37E26247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5" y="2585"/>
                  <a:ext cx="2675" cy="1029"/>
                </a:xfrm>
                <a:custGeom>
                  <a:avLst/>
                  <a:gdLst>
                    <a:gd name="T0" fmla="*/ 8023 w 8024"/>
                    <a:gd name="T1" fmla="*/ 2914 h 3085"/>
                    <a:gd name="T2" fmla="*/ 7804 w 8024"/>
                    <a:gd name="T3" fmla="*/ 1705 h 3085"/>
                    <a:gd name="T4" fmla="*/ 7788 w 8024"/>
                    <a:gd name="T5" fmla="*/ 1631 h 3085"/>
                    <a:gd name="T6" fmla="*/ 7745 w 8024"/>
                    <a:gd name="T7" fmla="*/ 1490 h 3085"/>
                    <a:gd name="T8" fmla="*/ 7686 w 8024"/>
                    <a:gd name="T9" fmla="*/ 1356 h 3085"/>
                    <a:gd name="T10" fmla="*/ 7612 w 8024"/>
                    <a:gd name="T11" fmla="*/ 1231 h 3085"/>
                    <a:gd name="T12" fmla="*/ 7524 w 8024"/>
                    <a:gd name="T13" fmla="*/ 1114 h 3085"/>
                    <a:gd name="T14" fmla="*/ 7424 w 8024"/>
                    <a:gd name="T15" fmla="*/ 1009 h 3085"/>
                    <a:gd name="T16" fmla="*/ 7311 w 8024"/>
                    <a:gd name="T17" fmla="*/ 916 h 3085"/>
                    <a:gd name="T18" fmla="*/ 7187 w 8024"/>
                    <a:gd name="T19" fmla="*/ 835 h 3085"/>
                    <a:gd name="T20" fmla="*/ 7121 w 8024"/>
                    <a:gd name="T21" fmla="*/ 800 h 3085"/>
                    <a:gd name="T22" fmla="*/ 5750 w 8024"/>
                    <a:gd name="T23" fmla="*/ 125 h 3085"/>
                    <a:gd name="T24" fmla="*/ 5633 w 8024"/>
                    <a:gd name="T25" fmla="*/ 65 h 3085"/>
                    <a:gd name="T26" fmla="*/ 5518 w 8024"/>
                    <a:gd name="T27" fmla="*/ 0 h 3085"/>
                    <a:gd name="T28" fmla="*/ 5950 w 8024"/>
                    <a:gd name="T29" fmla="*/ 1274 h 3085"/>
                    <a:gd name="T30" fmla="*/ 5345 w 8024"/>
                    <a:gd name="T31" fmla="*/ 1228 h 3085"/>
                    <a:gd name="T32" fmla="*/ 4013 w 8024"/>
                    <a:gd name="T33" fmla="*/ 2868 h 3085"/>
                    <a:gd name="T34" fmla="*/ 2679 w 8024"/>
                    <a:gd name="T35" fmla="*/ 1228 h 3085"/>
                    <a:gd name="T36" fmla="*/ 2074 w 8024"/>
                    <a:gd name="T37" fmla="*/ 1274 h 3085"/>
                    <a:gd name="T38" fmla="*/ 2516 w 8024"/>
                    <a:gd name="T39" fmla="*/ 0 h 3085"/>
                    <a:gd name="T40" fmla="*/ 2241 w 8024"/>
                    <a:gd name="T41" fmla="*/ 140 h 3085"/>
                    <a:gd name="T42" fmla="*/ 903 w 8024"/>
                    <a:gd name="T43" fmla="*/ 800 h 3085"/>
                    <a:gd name="T44" fmla="*/ 837 w 8024"/>
                    <a:gd name="T45" fmla="*/ 835 h 3085"/>
                    <a:gd name="T46" fmla="*/ 713 w 8024"/>
                    <a:gd name="T47" fmla="*/ 916 h 3085"/>
                    <a:gd name="T48" fmla="*/ 601 w 8024"/>
                    <a:gd name="T49" fmla="*/ 1009 h 3085"/>
                    <a:gd name="T50" fmla="*/ 500 w 8024"/>
                    <a:gd name="T51" fmla="*/ 1114 h 3085"/>
                    <a:gd name="T52" fmla="*/ 412 w 8024"/>
                    <a:gd name="T53" fmla="*/ 1231 h 3085"/>
                    <a:gd name="T54" fmla="*/ 338 w 8024"/>
                    <a:gd name="T55" fmla="*/ 1356 h 3085"/>
                    <a:gd name="T56" fmla="*/ 279 w 8024"/>
                    <a:gd name="T57" fmla="*/ 1490 h 3085"/>
                    <a:gd name="T58" fmla="*/ 236 w 8024"/>
                    <a:gd name="T59" fmla="*/ 1631 h 3085"/>
                    <a:gd name="T60" fmla="*/ 222 w 8024"/>
                    <a:gd name="T61" fmla="*/ 1705 h 3085"/>
                    <a:gd name="T62" fmla="*/ 1 w 8024"/>
                    <a:gd name="T63" fmla="*/ 2914 h 3085"/>
                    <a:gd name="T64" fmla="*/ 0 w 8024"/>
                    <a:gd name="T65" fmla="*/ 2930 h 3085"/>
                    <a:gd name="T66" fmla="*/ 1 w 8024"/>
                    <a:gd name="T67" fmla="*/ 2963 h 3085"/>
                    <a:gd name="T68" fmla="*/ 16 w 8024"/>
                    <a:gd name="T69" fmla="*/ 3008 h 3085"/>
                    <a:gd name="T70" fmla="*/ 55 w 8024"/>
                    <a:gd name="T71" fmla="*/ 3055 h 3085"/>
                    <a:gd name="T72" fmla="*/ 97 w 8024"/>
                    <a:gd name="T73" fmla="*/ 3077 h 3085"/>
                    <a:gd name="T74" fmla="*/ 128 w 8024"/>
                    <a:gd name="T75" fmla="*/ 3084 h 3085"/>
                    <a:gd name="T76" fmla="*/ 144 w 8024"/>
                    <a:gd name="T77" fmla="*/ 3085 h 3085"/>
                    <a:gd name="T78" fmla="*/ 7876 w 8024"/>
                    <a:gd name="T79" fmla="*/ 3085 h 3085"/>
                    <a:gd name="T80" fmla="*/ 7893 w 8024"/>
                    <a:gd name="T81" fmla="*/ 3084 h 3085"/>
                    <a:gd name="T82" fmla="*/ 7926 w 8024"/>
                    <a:gd name="T83" fmla="*/ 3077 h 3085"/>
                    <a:gd name="T84" fmla="*/ 7968 w 8024"/>
                    <a:gd name="T85" fmla="*/ 3055 h 3085"/>
                    <a:gd name="T86" fmla="*/ 8008 w 8024"/>
                    <a:gd name="T87" fmla="*/ 3008 h 3085"/>
                    <a:gd name="T88" fmla="*/ 8023 w 8024"/>
                    <a:gd name="T89" fmla="*/ 2963 h 3085"/>
                    <a:gd name="T90" fmla="*/ 8024 w 8024"/>
                    <a:gd name="T91" fmla="*/ 2930 h 3085"/>
                    <a:gd name="T92" fmla="*/ 8023 w 8024"/>
                    <a:gd name="T93" fmla="*/ 2914 h 3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024" h="3085">
                      <a:moveTo>
                        <a:pt x="8023" y="2914"/>
                      </a:moveTo>
                      <a:lnTo>
                        <a:pt x="7804" y="1705"/>
                      </a:lnTo>
                      <a:lnTo>
                        <a:pt x="7788" y="1631"/>
                      </a:lnTo>
                      <a:lnTo>
                        <a:pt x="7745" y="1490"/>
                      </a:lnTo>
                      <a:lnTo>
                        <a:pt x="7686" y="1356"/>
                      </a:lnTo>
                      <a:lnTo>
                        <a:pt x="7612" y="1231"/>
                      </a:lnTo>
                      <a:lnTo>
                        <a:pt x="7524" y="1114"/>
                      </a:lnTo>
                      <a:lnTo>
                        <a:pt x="7424" y="1009"/>
                      </a:lnTo>
                      <a:lnTo>
                        <a:pt x="7311" y="916"/>
                      </a:lnTo>
                      <a:lnTo>
                        <a:pt x="7187" y="835"/>
                      </a:lnTo>
                      <a:lnTo>
                        <a:pt x="7121" y="800"/>
                      </a:lnTo>
                      <a:lnTo>
                        <a:pt x="5750" y="125"/>
                      </a:lnTo>
                      <a:lnTo>
                        <a:pt x="5633" y="65"/>
                      </a:lnTo>
                      <a:lnTo>
                        <a:pt x="5518" y="0"/>
                      </a:lnTo>
                      <a:lnTo>
                        <a:pt x="5950" y="1274"/>
                      </a:lnTo>
                      <a:lnTo>
                        <a:pt x="5345" y="1228"/>
                      </a:lnTo>
                      <a:lnTo>
                        <a:pt x="4013" y="2868"/>
                      </a:lnTo>
                      <a:lnTo>
                        <a:pt x="2679" y="1228"/>
                      </a:lnTo>
                      <a:lnTo>
                        <a:pt x="2074" y="1274"/>
                      </a:lnTo>
                      <a:lnTo>
                        <a:pt x="2516" y="0"/>
                      </a:lnTo>
                      <a:lnTo>
                        <a:pt x="2241" y="140"/>
                      </a:lnTo>
                      <a:lnTo>
                        <a:pt x="903" y="800"/>
                      </a:lnTo>
                      <a:lnTo>
                        <a:pt x="837" y="835"/>
                      </a:lnTo>
                      <a:lnTo>
                        <a:pt x="713" y="916"/>
                      </a:lnTo>
                      <a:lnTo>
                        <a:pt x="601" y="1009"/>
                      </a:lnTo>
                      <a:lnTo>
                        <a:pt x="500" y="1114"/>
                      </a:lnTo>
                      <a:lnTo>
                        <a:pt x="412" y="1231"/>
                      </a:lnTo>
                      <a:lnTo>
                        <a:pt x="338" y="1356"/>
                      </a:lnTo>
                      <a:lnTo>
                        <a:pt x="279" y="1490"/>
                      </a:lnTo>
                      <a:lnTo>
                        <a:pt x="236" y="1631"/>
                      </a:lnTo>
                      <a:lnTo>
                        <a:pt x="222" y="1705"/>
                      </a:lnTo>
                      <a:lnTo>
                        <a:pt x="1" y="2914"/>
                      </a:lnTo>
                      <a:lnTo>
                        <a:pt x="0" y="2930"/>
                      </a:lnTo>
                      <a:lnTo>
                        <a:pt x="1" y="2963"/>
                      </a:lnTo>
                      <a:lnTo>
                        <a:pt x="16" y="3008"/>
                      </a:lnTo>
                      <a:lnTo>
                        <a:pt x="55" y="3055"/>
                      </a:lnTo>
                      <a:lnTo>
                        <a:pt x="97" y="3077"/>
                      </a:lnTo>
                      <a:lnTo>
                        <a:pt x="128" y="3084"/>
                      </a:lnTo>
                      <a:lnTo>
                        <a:pt x="144" y="3085"/>
                      </a:lnTo>
                      <a:lnTo>
                        <a:pt x="7876" y="3085"/>
                      </a:lnTo>
                      <a:lnTo>
                        <a:pt x="7893" y="3084"/>
                      </a:lnTo>
                      <a:lnTo>
                        <a:pt x="7926" y="3077"/>
                      </a:lnTo>
                      <a:lnTo>
                        <a:pt x="7968" y="3055"/>
                      </a:lnTo>
                      <a:lnTo>
                        <a:pt x="8008" y="3008"/>
                      </a:lnTo>
                      <a:lnTo>
                        <a:pt x="8023" y="2963"/>
                      </a:lnTo>
                      <a:lnTo>
                        <a:pt x="8024" y="2930"/>
                      </a:lnTo>
                      <a:lnTo>
                        <a:pt x="8023" y="29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77" name="모서리가 둥근 직사각형 61">
                <a:extLst>
                  <a:ext uri="{FF2B5EF4-FFF2-40B4-BE49-F238E27FC236}">
                    <a16:creationId xmlns:a16="http://schemas.microsoft.com/office/drawing/2014/main" id="{11C6A6B7-020A-4ECF-99B5-BE6E4B30CE6A}"/>
                  </a:ext>
                </a:extLst>
              </p:cNvPr>
              <p:cNvSpPr/>
              <p:nvPr/>
            </p:nvSpPr>
            <p:spPr>
              <a:xfrm>
                <a:off x="43196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모서리가 둥근 직사각형 105">
                <a:extLst>
                  <a:ext uri="{FF2B5EF4-FFF2-40B4-BE49-F238E27FC236}">
                    <a16:creationId xmlns:a16="http://schemas.microsoft.com/office/drawing/2014/main" id="{5EF4EE44-FF06-490A-B936-16E6C820F79D}"/>
                  </a:ext>
                </a:extLst>
              </p:cNvPr>
              <p:cNvSpPr/>
              <p:nvPr/>
            </p:nvSpPr>
            <p:spPr>
              <a:xfrm>
                <a:off x="46625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모서리가 둥근 직사각형 106">
                <a:extLst>
                  <a:ext uri="{FF2B5EF4-FFF2-40B4-BE49-F238E27FC236}">
                    <a16:creationId xmlns:a16="http://schemas.microsoft.com/office/drawing/2014/main" id="{CF8FEA81-5A27-473A-8076-0AD73D344E4F}"/>
                  </a:ext>
                </a:extLst>
              </p:cNvPr>
              <p:cNvSpPr/>
              <p:nvPr/>
            </p:nvSpPr>
            <p:spPr>
              <a:xfrm>
                <a:off x="50054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모서리가 둥근 직사각형 107">
                <a:extLst>
                  <a:ext uri="{FF2B5EF4-FFF2-40B4-BE49-F238E27FC236}">
                    <a16:creationId xmlns:a16="http://schemas.microsoft.com/office/drawing/2014/main" id="{3298F74B-2E29-4203-A070-A34BD55CAB7A}"/>
                  </a:ext>
                </a:extLst>
              </p:cNvPr>
              <p:cNvSpPr/>
              <p:nvPr/>
            </p:nvSpPr>
            <p:spPr>
              <a:xfrm>
                <a:off x="53483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모서리가 둥근 직사각형 108">
                <a:extLst>
                  <a:ext uri="{FF2B5EF4-FFF2-40B4-BE49-F238E27FC236}">
                    <a16:creationId xmlns:a16="http://schemas.microsoft.com/office/drawing/2014/main" id="{23BA896B-D5E9-43B2-A890-16DF41866BB4}"/>
                  </a:ext>
                </a:extLst>
              </p:cNvPr>
              <p:cNvSpPr/>
              <p:nvPr/>
            </p:nvSpPr>
            <p:spPr>
              <a:xfrm>
                <a:off x="56912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모서리가 둥근 직사각형 109">
                <a:extLst>
                  <a:ext uri="{FF2B5EF4-FFF2-40B4-BE49-F238E27FC236}">
                    <a16:creationId xmlns:a16="http://schemas.microsoft.com/office/drawing/2014/main" id="{9F453BDC-EAD5-4D5D-B2BC-9A3AE9427875}"/>
                  </a:ext>
                </a:extLst>
              </p:cNvPr>
              <p:cNvSpPr/>
              <p:nvPr/>
            </p:nvSpPr>
            <p:spPr>
              <a:xfrm>
                <a:off x="60341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모서리가 둥근 직사각형 110">
                <a:extLst>
                  <a:ext uri="{FF2B5EF4-FFF2-40B4-BE49-F238E27FC236}">
                    <a16:creationId xmlns:a16="http://schemas.microsoft.com/office/drawing/2014/main" id="{9BCD9FCB-25AA-40DA-9864-EA7737093138}"/>
                  </a:ext>
                </a:extLst>
              </p:cNvPr>
              <p:cNvSpPr/>
              <p:nvPr/>
            </p:nvSpPr>
            <p:spPr>
              <a:xfrm>
                <a:off x="6377029" y="182260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모서리가 둥근 직사각형 111">
                <a:extLst>
                  <a:ext uri="{FF2B5EF4-FFF2-40B4-BE49-F238E27FC236}">
                    <a16:creationId xmlns:a16="http://schemas.microsoft.com/office/drawing/2014/main" id="{EB2F77D4-D76A-44CB-8934-86317C095CE9}"/>
                  </a:ext>
                </a:extLst>
              </p:cNvPr>
              <p:cNvSpPr/>
              <p:nvPr/>
            </p:nvSpPr>
            <p:spPr>
              <a:xfrm>
                <a:off x="6719929" y="182260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모서리가 둥근 직사각형 112">
                <a:extLst>
                  <a:ext uri="{FF2B5EF4-FFF2-40B4-BE49-F238E27FC236}">
                    <a16:creationId xmlns:a16="http://schemas.microsoft.com/office/drawing/2014/main" id="{D617A095-8E94-4912-B5E4-385B92F203BF}"/>
                  </a:ext>
                </a:extLst>
              </p:cNvPr>
              <p:cNvSpPr/>
              <p:nvPr/>
            </p:nvSpPr>
            <p:spPr>
              <a:xfrm>
                <a:off x="7062829" y="182260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모서리가 둥근 직사각형 113">
                <a:extLst>
                  <a:ext uri="{FF2B5EF4-FFF2-40B4-BE49-F238E27FC236}">
                    <a16:creationId xmlns:a16="http://schemas.microsoft.com/office/drawing/2014/main" id="{1A25B090-B608-4832-B709-8A63EA0D2738}"/>
                  </a:ext>
                </a:extLst>
              </p:cNvPr>
              <p:cNvSpPr/>
              <p:nvPr/>
            </p:nvSpPr>
            <p:spPr>
              <a:xfrm>
                <a:off x="7405729" y="182260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모서리가 둥근 직사각형 114">
                <a:extLst>
                  <a:ext uri="{FF2B5EF4-FFF2-40B4-BE49-F238E27FC236}">
                    <a16:creationId xmlns:a16="http://schemas.microsoft.com/office/drawing/2014/main" id="{A48ED024-76DB-4046-9F1F-7F9B1A7E01E5}"/>
                  </a:ext>
                </a:extLst>
              </p:cNvPr>
              <p:cNvSpPr/>
              <p:nvPr/>
            </p:nvSpPr>
            <p:spPr>
              <a:xfrm>
                <a:off x="43196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모서리가 둥근 직사각형 115">
                <a:extLst>
                  <a:ext uri="{FF2B5EF4-FFF2-40B4-BE49-F238E27FC236}">
                    <a16:creationId xmlns:a16="http://schemas.microsoft.com/office/drawing/2014/main" id="{E0E4F5D3-B592-4830-8D54-AADCC61BF35D}"/>
                  </a:ext>
                </a:extLst>
              </p:cNvPr>
              <p:cNvSpPr/>
              <p:nvPr/>
            </p:nvSpPr>
            <p:spPr>
              <a:xfrm>
                <a:off x="46625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모서리가 둥근 직사각형 116">
                <a:extLst>
                  <a:ext uri="{FF2B5EF4-FFF2-40B4-BE49-F238E27FC236}">
                    <a16:creationId xmlns:a16="http://schemas.microsoft.com/office/drawing/2014/main" id="{5D3851F0-6296-44E0-AE4C-1B0AE97CE826}"/>
                  </a:ext>
                </a:extLst>
              </p:cNvPr>
              <p:cNvSpPr/>
              <p:nvPr/>
            </p:nvSpPr>
            <p:spPr>
              <a:xfrm>
                <a:off x="50054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모서리가 둥근 직사각형 117">
                <a:extLst>
                  <a:ext uri="{FF2B5EF4-FFF2-40B4-BE49-F238E27FC236}">
                    <a16:creationId xmlns:a16="http://schemas.microsoft.com/office/drawing/2014/main" id="{D684046F-3CC5-4D68-8B04-8EA8F3BA2539}"/>
                  </a:ext>
                </a:extLst>
              </p:cNvPr>
              <p:cNvSpPr/>
              <p:nvPr/>
            </p:nvSpPr>
            <p:spPr>
              <a:xfrm>
                <a:off x="53483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모서리가 둥근 직사각형 118">
                <a:extLst>
                  <a:ext uri="{FF2B5EF4-FFF2-40B4-BE49-F238E27FC236}">
                    <a16:creationId xmlns:a16="http://schemas.microsoft.com/office/drawing/2014/main" id="{560368CD-4FB3-440B-9E5F-06C689D3BF71}"/>
                  </a:ext>
                </a:extLst>
              </p:cNvPr>
              <p:cNvSpPr/>
              <p:nvPr/>
            </p:nvSpPr>
            <p:spPr>
              <a:xfrm>
                <a:off x="56912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모서리가 둥근 직사각형 119">
                <a:extLst>
                  <a:ext uri="{FF2B5EF4-FFF2-40B4-BE49-F238E27FC236}">
                    <a16:creationId xmlns:a16="http://schemas.microsoft.com/office/drawing/2014/main" id="{CBAF3D66-9570-4D62-BE51-834C1C50C1FF}"/>
                  </a:ext>
                </a:extLst>
              </p:cNvPr>
              <p:cNvSpPr/>
              <p:nvPr/>
            </p:nvSpPr>
            <p:spPr>
              <a:xfrm>
                <a:off x="60341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모서리가 둥근 직사각형 120">
                <a:extLst>
                  <a:ext uri="{FF2B5EF4-FFF2-40B4-BE49-F238E27FC236}">
                    <a16:creationId xmlns:a16="http://schemas.microsoft.com/office/drawing/2014/main" id="{F161C4D6-A941-4FCB-BFDF-2FB60D99EF9E}"/>
                  </a:ext>
                </a:extLst>
              </p:cNvPr>
              <p:cNvSpPr/>
              <p:nvPr/>
            </p:nvSpPr>
            <p:spPr>
              <a:xfrm>
                <a:off x="63770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모서리가 둥근 직사각형 121">
                <a:extLst>
                  <a:ext uri="{FF2B5EF4-FFF2-40B4-BE49-F238E27FC236}">
                    <a16:creationId xmlns:a16="http://schemas.microsoft.com/office/drawing/2014/main" id="{2596AD6E-BD20-4A19-87FD-9C846A606BD0}"/>
                  </a:ext>
                </a:extLst>
              </p:cNvPr>
              <p:cNvSpPr/>
              <p:nvPr/>
            </p:nvSpPr>
            <p:spPr>
              <a:xfrm>
                <a:off x="67199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모서리가 둥근 직사각형 122">
                <a:extLst>
                  <a:ext uri="{FF2B5EF4-FFF2-40B4-BE49-F238E27FC236}">
                    <a16:creationId xmlns:a16="http://schemas.microsoft.com/office/drawing/2014/main" id="{70B80322-DF6D-4017-95EC-9689AFF1A9B1}"/>
                  </a:ext>
                </a:extLst>
              </p:cNvPr>
              <p:cNvSpPr/>
              <p:nvPr/>
            </p:nvSpPr>
            <p:spPr>
              <a:xfrm>
                <a:off x="7062829" y="2201652"/>
                <a:ext cx="266741" cy="313110"/>
              </a:xfrm>
              <a:prstGeom prst="roundRect">
                <a:avLst/>
              </a:prstGeom>
              <a:solidFill>
                <a:srgbClr val="F3A88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모서리가 둥근 직사각형 123">
                <a:extLst>
                  <a:ext uri="{FF2B5EF4-FFF2-40B4-BE49-F238E27FC236}">
                    <a16:creationId xmlns:a16="http://schemas.microsoft.com/office/drawing/2014/main" id="{56BC8414-0B7B-483B-8A01-CDD11B4D1587}"/>
                  </a:ext>
                </a:extLst>
              </p:cNvPr>
              <p:cNvSpPr/>
              <p:nvPr/>
            </p:nvSpPr>
            <p:spPr>
              <a:xfrm>
                <a:off x="7405729" y="2201652"/>
                <a:ext cx="266741" cy="3131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382EB578-A84E-4F25-886F-F4F23F373F3C}"/>
                  </a:ext>
                </a:extLst>
              </p:cNvPr>
              <p:cNvSpPr/>
              <p:nvPr/>
            </p:nvSpPr>
            <p:spPr>
              <a:xfrm>
                <a:off x="7748630" y="1603865"/>
                <a:ext cx="608482" cy="885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70%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90%</a:t>
                </a: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8432BBB7-A0D2-4743-9171-0E495277166F}"/>
                </a:ext>
              </a:extLst>
            </p:cNvPr>
            <p:cNvSpPr/>
            <p:nvPr/>
          </p:nvSpPr>
          <p:spPr>
            <a:xfrm>
              <a:off x="4274980" y="2722225"/>
              <a:ext cx="5492988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평소 연인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친구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가족과의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highlight>
                    <a:srgbClr val="FFFF00"/>
                  </a:highlight>
                </a:rPr>
                <a:t>추억을 기록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하나요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# 14 ~ 21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살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각각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100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명을 대상으로 한 설문조사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(2021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년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7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월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endParaRPr lang="ko-KR" alt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81E8258-0DE4-41B3-8DF1-2791BE977DF7}"/>
              </a:ext>
            </a:extLst>
          </p:cNvPr>
          <p:cNvSpPr txBox="1"/>
          <p:nvPr/>
        </p:nvSpPr>
        <p:spPr>
          <a:xfrm>
            <a:off x="1449688" y="127546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712A53-2E55-4F3A-AD5D-6E9A727FA058}"/>
              </a:ext>
            </a:extLst>
          </p:cNvPr>
          <p:cNvSpPr/>
          <p:nvPr/>
        </p:nvSpPr>
        <p:spPr>
          <a:xfrm>
            <a:off x="6881487" y="2005869"/>
            <a:ext cx="1139217" cy="68723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56BD228D-86CA-4750-A3B9-445D685F96A7}"/>
              </a:ext>
            </a:extLst>
          </p:cNvPr>
          <p:cNvSpPr/>
          <p:nvPr/>
        </p:nvSpPr>
        <p:spPr>
          <a:xfrm>
            <a:off x="6848682" y="4728156"/>
            <a:ext cx="1139217" cy="68723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66E0CA9-0A46-4CAB-B903-BAFF1CB0D85E}"/>
              </a:ext>
            </a:extLst>
          </p:cNvPr>
          <p:cNvSpPr/>
          <p:nvPr/>
        </p:nvSpPr>
        <p:spPr>
          <a:xfrm>
            <a:off x="8531467" y="1659054"/>
            <a:ext cx="2956237" cy="138086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추억 기록 앱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수요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많음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5D64826-75BE-441B-A90F-45BFD1C5AE1D}"/>
              </a:ext>
            </a:extLst>
          </p:cNvPr>
          <p:cNvSpPr/>
          <p:nvPr/>
        </p:nvSpPr>
        <p:spPr>
          <a:xfrm>
            <a:off x="8560749" y="4389187"/>
            <a:ext cx="3075290" cy="138086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도착지점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날씨예보 푸시 알림의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43155D-E98D-4C9E-8FFF-AA9B5583D315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  <p:sp>
        <p:nvSpPr>
          <p:cNvPr id="70" name="모서리가 둥근 직사각형 140">
            <a:extLst>
              <a:ext uri="{FF2B5EF4-FFF2-40B4-BE49-F238E27FC236}">
                <a16:creationId xmlns:a16="http://schemas.microsoft.com/office/drawing/2014/main" id="{F08F3E9A-3924-4A5B-85AC-E95B5436A5BA}"/>
              </a:ext>
            </a:extLst>
          </p:cNvPr>
          <p:cNvSpPr/>
          <p:nvPr/>
        </p:nvSpPr>
        <p:spPr>
          <a:xfrm>
            <a:off x="4991200" y="4521093"/>
            <a:ext cx="198431" cy="313110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모서리가 둥근 직사각형 140">
            <a:extLst>
              <a:ext uri="{FF2B5EF4-FFF2-40B4-BE49-F238E27FC236}">
                <a16:creationId xmlns:a16="http://schemas.microsoft.com/office/drawing/2014/main" id="{E5CA581A-E2C9-412E-8DBC-AAB97020E1E5}"/>
              </a:ext>
            </a:extLst>
          </p:cNvPr>
          <p:cNvSpPr/>
          <p:nvPr/>
        </p:nvSpPr>
        <p:spPr>
          <a:xfrm>
            <a:off x="4991199" y="4900143"/>
            <a:ext cx="198431" cy="313110"/>
          </a:xfrm>
          <a:prstGeom prst="round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순서도: 처리 72">
            <a:extLst>
              <a:ext uri="{FF2B5EF4-FFF2-40B4-BE49-F238E27FC236}">
                <a16:creationId xmlns:a16="http://schemas.microsoft.com/office/drawing/2014/main" id="{C390D06D-4B47-4AFB-9480-301364C39BE7}"/>
              </a:ext>
            </a:extLst>
          </p:cNvPr>
          <p:cNvSpPr/>
          <p:nvPr/>
        </p:nvSpPr>
        <p:spPr>
          <a:xfrm>
            <a:off x="2701881" y="3526680"/>
            <a:ext cx="4950753" cy="77567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두 번째 설문조사 </a:t>
            </a:r>
            <a:endParaRPr lang="en-US" altLang="ko-KR" dirty="0"/>
          </a:p>
          <a:p>
            <a:pPr algn="ctr"/>
            <a:r>
              <a:rPr lang="ko-KR" altLang="en-US" dirty="0"/>
              <a:t>이중약속</a:t>
            </a:r>
            <a:r>
              <a:rPr lang="en-US" altLang="ko-KR" dirty="0"/>
              <a:t>-&gt;</a:t>
            </a:r>
            <a:r>
              <a:rPr lang="ko-KR" altLang="en-US" dirty="0"/>
              <a:t>날씨예보확인으로 변경</a:t>
            </a:r>
            <a:endParaRPr lang="en-US" altLang="ko-KR" dirty="0"/>
          </a:p>
        </p:txBody>
      </p: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BE47FD36-02AE-4EC4-BA82-D1081D91F504}"/>
              </a:ext>
            </a:extLst>
          </p:cNvPr>
          <p:cNvSpPr/>
          <p:nvPr/>
        </p:nvSpPr>
        <p:spPr>
          <a:xfrm>
            <a:off x="2714253" y="3530101"/>
            <a:ext cx="4950753" cy="77567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두 번째 설문조사 </a:t>
            </a:r>
            <a:endParaRPr lang="en-US" altLang="ko-KR" dirty="0"/>
          </a:p>
          <a:p>
            <a:pPr algn="ctr"/>
            <a:r>
              <a:rPr lang="ko-KR" altLang="en-US" dirty="0"/>
              <a:t>이중약속</a:t>
            </a:r>
            <a:r>
              <a:rPr lang="en-US" altLang="ko-KR" dirty="0"/>
              <a:t>-&gt;</a:t>
            </a:r>
            <a:r>
              <a:rPr lang="ko-KR" altLang="en-US" dirty="0"/>
              <a:t>날씨예보확인으로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42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 animBg="1"/>
      <p:bldP spid="3" grpId="0" animBg="1"/>
      <p:bldP spid="6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345640" y="2433415"/>
            <a:ext cx="9171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수익 창출 방안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CCFB-5748-41F4-BFF2-9709BC0B8872}"/>
              </a:ext>
            </a:extLst>
          </p:cNvPr>
          <p:cNvSpPr txBox="1"/>
          <p:nvPr/>
        </p:nvSpPr>
        <p:spPr>
          <a:xfrm>
            <a:off x="2463190" y="1790558"/>
            <a:ext cx="4050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4119239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0" y="827103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46255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32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동전 윤곽선">
            <a:extLst>
              <a:ext uri="{FF2B5EF4-FFF2-40B4-BE49-F238E27FC236}">
                <a16:creationId xmlns:a16="http://schemas.microsoft.com/office/drawing/2014/main" id="{F59F709F-9575-425A-A955-DED9EF66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3031" y="432476"/>
            <a:ext cx="1801377" cy="180137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4174552" y="849059"/>
            <a:ext cx="384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수익 창출 방안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6716FAE-8E4C-4532-9638-ACAAB463EE68}"/>
              </a:ext>
            </a:extLst>
          </p:cNvPr>
          <p:cNvGrpSpPr/>
          <p:nvPr/>
        </p:nvGrpSpPr>
        <p:grpSpPr>
          <a:xfrm>
            <a:off x="1584229" y="1375944"/>
            <a:ext cx="4002200" cy="6125213"/>
            <a:chOff x="939202" y="1747865"/>
            <a:chExt cx="3239249" cy="538949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95E7308-BBCF-4D68-B71F-AF898FB762D9}"/>
                </a:ext>
              </a:extLst>
            </p:cNvPr>
            <p:cNvSpPr/>
            <p:nvPr/>
          </p:nvSpPr>
          <p:spPr>
            <a:xfrm>
              <a:off x="1146002" y="2422173"/>
              <a:ext cx="3032449" cy="3564294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01FE9C1-9740-41B1-8242-9EDA2F12A5A8}"/>
                </a:ext>
              </a:extLst>
            </p:cNvPr>
            <p:cNvCxnSpPr/>
            <p:nvPr/>
          </p:nvCxnSpPr>
          <p:spPr>
            <a:xfrm>
              <a:off x="1360606" y="3215345"/>
              <a:ext cx="2603240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1893542-3FE4-4AAE-941B-A15E201EC0AF}"/>
                </a:ext>
              </a:extLst>
            </p:cNvPr>
            <p:cNvSpPr txBox="1"/>
            <p:nvPr/>
          </p:nvSpPr>
          <p:spPr>
            <a:xfrm>
              <a:off x="1633899" y="2645805"/>
              <a:ext cx="2339932" cy="4062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</a:t>
              </a:r>
              <a:r>
                <a:rPr lang="ko-KR" altLang="en-US" sz="2400" b="1" dirty="0" err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인앱</a:t>
              </a:r>
              <a:r>
                <a:rPr lang="ko-KR" altLang="en-US" sz="2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광고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A81E2BF-5C13-4F45-8481-9E42C71F90E5}"/>
                </a:ext>
              </a:extLst>
            </p:cNvPr>
            <p:cNvSpPr txBox="1"/>
            <p:nvPr/>
          </p:nvSpPr>
          <p:spPr>
            <a:xfrm>
              <a:off x="1084011" y="3433430"/>
              <a:ext cx="3032449" cy="37039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구글의 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AdMob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플랫폼을 활용하여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광고 표시 수익금 지급받는 방식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 algn="ctr" defTabSz="685800" latinLnBrk="1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캐릭터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,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나무 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성장 대가로 유저의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보상형 광고 시청 유도하면 수익 극대화 가능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indent="-285750" algn="ctr" defTabSz="685800" latinLnBrk="1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배너광고 및 짧은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전체화면 광고 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9F78201-89EF-4FA8-A828-09272E554E61}"/>
                </a:ext>
              </a:extLst>
            </p:cNvPr>
            <p:cNvSpPr txBox="1"/>
            <p:nvPr/>
          </p:nvSpPr>
          <p:spPr>
            <a:xfrm>
              <a:off x="939202" y="1747865"/>
              <a:ext cx="744662" cy="734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95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01</a:t>
              </a:r>
              <a:endParaRPr kumimoji="0" lang="ko-KR" altLang="en-US" sz="495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69E9A-367E-4F8E-A94E-BEB07015320F}"/>
              </a:ext>
            </a:extLst>
          </p:cNvPr>
          <p:cNvSpPr/>
          <p:nvPr/>
        </p:nvSpPr>
        <p:spPr>
          <a:xfrm>
            <a:off x="0" y="0"/>
            <a:ext cx="12192000" cy="69520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96B5C4-41F4-4D6B-BD23-D3C6B2FFB2D5}"/>
              </a:ext>
            </a:extLst>
          </p:cNvPr>
          <p:cNvGrpSpPr/>
          <p:nvPr/>
        </p:nvGrpSpPr>
        <p:grpSpPr>
          <a:xfrm>
            <a:off x="5986506" y="2350375"/>
            <a:ext cx="3398391" cy="3795180"/>
            <a:chOff x="5986506" y="2350375"/>
            <a:chExt cx="3398391" cy="379518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977188D-8D48-4003-9A8A-297FEDF3AEA9}"/>
                </a:ext>
              </a:extLst>
            </p:cNvPr>
            <p:cNvSpPr/>
            <p:nvPr/>
          </p:nvSpPr>
          <p:spPr>
            <a:xfrm>
              <a:off x="5986506" y="2350375"/>
              <a:ext cx="1580529" cy="1459568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인앱</a:t>
              </a:r>
              <a:r>
                <a:rPr lang="ko-KR" altLang="en-US" sz="20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광고</a:t>
              </a:r>
              <a:endParaRPr lang="en-US" altLang="ko-KR" sz="20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수익모델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E6EF109-75AC-42E4-827F-9B7D12A6BEC0}"/>
                </a:ext>
              </a:extLst>
            </p:cNvPr>
            <p:cNvSpPr/>
            <p:nvPr/>
          </p:nvSpPr>
          <p:spPr>
            <a:xfrm>
              <a:off x="7804368" y="2350375"/>
              <a:ext cx="1580529" cy="1459568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2F559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유저의 참여도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C19AB03-D1F3-4F12-A5F0-0695D6A30368}"/>
                </a:ext>
              </a:extLst>
            </p:cNvPr>
            <p:cNvCxnSpPr/>
            <p:nvPr/>
          </p:nvCxnSpPr>
          <p:spPr>
            <a:xfrm>
              <a:off x="6897950" y="3879542"/>
              <a:ext cx="443883" cy="736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C7F85B3-D191-4397-9D3B-8DDD8BCBA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2912" y="3879542"/>
              <a:ext cx="312199" cy="736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ED3ED96-6BAA-488D-8617-0B5B67D2EC3B}"/>
                </a:ext>
              </a:extLst>
            </p:cNvPr>
            <p:cNvSpPr/>
            <p:nvPr/>
          </p:nvSpPr>
          <p:spPr>
            <a:xfrm>
              <a:off x="6897950" y="4685987"/>
              <a:ext cx="1580529" cy="145956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>
                  <a:solidFill>
                    <a:srgbClr val="FFD966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수익금</a:t>
              </a:r>
              <a:endParaRPr lang="ko-KR" altLang="en-US" sz="3200" b="1" dirty="0">
                <a:solidFill>
                  <a:srgbClr val="FFD96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A230B67C-C833-4AAA-B008-3307809CE670}"/>
              </a:ext>
            </a:extLst>
          </p:cNvPr>
          <p:cNvSpPr/>
          <p:nvPr/>
        </p:nvSpPr>
        <p:spPr>
          <a:xfrm>
            <a:off x="1225844" y="2379267"/>
            <a:ext cx="10534253" cy="3379196"/>
          </a:xfrm>
          <a:prstGeom prst="flowChartAlternate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AdMob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의 보상형 광고로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돈을 지출하지 않는 사용자에게서 창출되는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수익이 극대화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되었을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뿐만 아니라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앱 참여도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 유지율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도 향상되었습니다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.”</a:t>
            </a:r>
          </a:p>
          <a:p>
            <a:pPr marR="0" lvl="0" algn="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-Vincent Lin,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부사장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CyberLink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BFC06C46-7FBB-4B0E-9600-BA1D454C10D8}"/>
              </a:ext>
            </a:extLst>
          </p:cNvPr>
          <p:cNvSpPr/>
          <p:nvPr/>
        </p:nvSpPr>
        <p:spPr>
          <a:xfrm>
            <a:off x="999012" y="1055041"/>
            <a:ext cx="9821111" cy="97073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영상 나오는 방식</a:t>
            </a:r>
            <a:r>
              <a:rPr lang="en-US" altLang="ko-KR" dirty="0"/>
              <a:t>, </a:t>
            </a:r>
            <a:r>
              <a:rPr lang="ko-KR" altLang="en-US" dirty="0"/>
              <a:t>배너에 계속 표시되는 방식</a:t>
            </a:r>
            <a:r>
              <a:rPr lang="en-US" altLang="ko-KR" dirty="0"/>
              <a:t>, </a:t>
            </a:r>
            <a:r>
              <a:rPr lang="ko-KR" altLang="en-US" dirty="0"/>
              <a:t>시청할 경우 아이템지급과 같은 다양한 광고 형태가 존재함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인용문은 광고가 수익창출 뿐만 아니라 앱 참여도와 사용자유지율 향상에도 기여함을 강조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F42EF5-1E2C-4288-89F1-52A8865265A9}"/>
              </a:ext>
            </a:extLst>
          </p:cNvPr>
          <p:cNvSpPr txBox="1"/>
          <p:nvPr/>
        </p:nvSpPr>
        <p:spPr>
          <a:xfrm>
            <a:off x="1323740" y="114157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6001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동전 윤곽선">
            <a:extLst>
              <a:ext uri="{FF2B5EF4-FFF2-40B4-BE49-F238E27FC236}">
                <a16:creationId xmlns:a16="http://schemas.microsoft.com/office/drawing/2014/main" id="{F59F709F-9575-425A-A955-DED9EF66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143" y="326664"/>
            <a:ext cx="1787158" cy="178715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4087270" y="941886"/>
            <a:ext cx="384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수익 창출 방안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1F26F12-A03F-474F-A7E2-F8F3AC1EE2BA}"/>
              </a:ext>
            </a:extLst>
          </p:cNvPr>
          <p:cNvSpPr/>
          <p:nvPr/>
        </p:nvSpPr>
        <p:spPr>
          <a:xfrm>
            <a:off x="7684181" y="2557478"/>
            <a:ext cx="751151" cy="455234"/>
          </a:xfrm>
          <a:prstGeom prst="rightArrow">
            <a:avLst>
              <a:gd name="adj1" fmla="val 55268"/>
              <a:gd name="adj2" fmla="val 50000"/>
            </a:avLst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70033A8-7AD6-4DAB-8FB6-D7F6BFE81DCF}"/>
              </a:ext>
            </a:extLst>
          </p:cNvPr>
          <p:cNvSpPr/>
          <p:nvPr/>
        </p:nvSpPr>
        <p:spPr>
          <a:xfrm>
            <a:off x="7684181" y="3962998"/>
            <a:ext cx="751151" cy="455234"/>
          </a:xfrm>
          <a:prstGeom prst="rightArrow">
            <a:avLst>
              <a:gd name="adj1" fmla="val 55268"/>
              <a:gd name="adj2" fmla="val 48853"/>
            </a:avLst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D614EA7-AABE-4775-AB0E-4DEA1A00B01C}"/>
              </a:ext>
            </a:extLst>
          </p:cNvPr>
          <p:cNvSpPr/>
          <p:nvPr/>
        </p:nvSpPr>
        <p:spPr>
          <a:xfrm>
            <a:off x="7684181" y="5368518"/>
            <a:ext cx="751151" cy="455234"/>
          </a:xfrm>
          <a:prstGeom prst="rightArrow">
            <a:avLst>
              <a:gd name="adj1" fmla="val 55268"/>
              <a:gd name="adj2" fmla="val 48853"/>
            </a:avLst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C148210-AF8E-4A86-AF4F-A779C1D4CDCA}"/>
              </a:ext>
            </a:extLst>
          </p:cNvPr>
          <p:cNvSpPr/>
          <p:nvPr/>
        </p:nvSpPr>
        <p:spPr>
          <a:xfrm>
            <a:off x="5707008" y="2348442"/>
            <a:ext cx="1744029" cy="877631"/>
          </a:xfrm>
          <a:prstGeom prst="flowChartProcess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기록 글자 수 제한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203DC203-1F61-4BA5-B85D-5A91BC4BFA21}"/>
              </a:ext>
            </a:extLst>
          </p:cNvPr>
          <p:cNvSpPr/>
          <p:nvPr/>
        </p:nvSpPr>
        <p:spPr>
          <a:xfrm>
            <a:off x="5707008" y="3753962"/>
            <a:ext cx="1744029" cy="877631"/>
          </a:xfrm>
          <a:prstGeom prst="flowChartProcess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고정 테마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D96F61A-B7E1-4BD6-A812-248F12E43A60}"/>
              </a:ext>
            </a:extLst>
          </p:cNvPr>
          <p:cNvSpPr/>
          <p:nvPr/>
        </p:nvSpPr>
        <p:spPr>
          <a:xfrm>
            <a:off x="5707008" y="5207215"/>
            <a:ext cx="1744029" cy="877631"/>
          </a:xfrm>
          <a:prstGeom prst="flowChartProcess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앱 내 광고</a:t>
            </a: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A4395027-1CEF-4206-81A6-BC553F66CCB1}"/>
              </a:ext>
            </a:extLst>
          </p:cNvPr>
          <p:cNvSpPr/>
          <p:nvPr/>
        </p:nvSpPr>
        <p:spPr>
          <a:xfrm>
            <a:off x="8690275" y="2327644"/>
            <a:ext cx="1744029" cy="877631"/>
          </a:xfrm>
          <a:prstGeom prst="flowChartProcess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기록 글자 수 증대</a:t>
            </a:r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E52B35CE-6803-4BCA-B27D-1907C9ED508E}"/>
              </a:ext>
            </a:extLst>
          </p:cNvPr>
          <p:cNvSpPr/>
          <p:nvPr/>
        </p:nvSpPr>
        <p:spPr>
          <a:xfrm>
            <a:off x="8690277" y="3745619"/>
            <a:ext cx="1744029" cy="877631"/>
          </a:xfrm>
          <a:prstGeom prst="flowChartProcess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테마 선택가능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98650D0C-891C-4E15-B955-755CCC97ADD1}"/>
              </a:ext>
            </a:extLst>
          </p:cNvPr>
          <p:cNvSpPr/>
          <p:nvPr/>
        </p:nvSpPr>
        <p:spPr>
          <a:xfrm>
            <a:off x="8690276" y="5138685"/>
            <a:ext cx="1744029" cy="877631"/>
          </a:xfrm>
          <a:prstGeom prst="flowChartProcess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제거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FA7441-E281-4B20-94EA-1225B8C0046A}"/>
              </a:ext>
            </a:extLst>
          </p:cNvPr>
          <p:cNvGrpSpPr/>
          <p:nvPr/>
        </p:nvGrpSpPr>
        <p:grpSpPr>
          <a:xfrm>
            <a:off x="1769469" y="1590930"/>
            <a:ext cx="3488136" cy="4511633"/>
            <a:chOff x="829685" y="2105916"/>
            <a:chExt cx="3348767" cy="388054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4570E5-42A9-4C58-AF07-9D726C73C480}"/>
                </a:ext>
              </a:extLst>
            </p:cNvPr>
            <p:cNvSpPr/>
            <p:nvPr/>
          </p:nvSpPr>
          <p:spPr>
            <a:xfrm>
              <a:off x="939203" y="2641400"/>
              <a:ext cx="3239249" cy="3345065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9DACBAE-CC43-4029-8E89-D993F3F655CE}"/>
                </a:ext>
              </a:extLst>
            </p:cNvPr>
            <p:cNvCxnSpPr>
              <a:cxnSpLocks/>
            </p:cNvCxnSpPr>
            <p:nvPr/>
          </p:nvCxnSpPr>
          <p:spPr>
            <a:xfrm>
              <a:off x="1149905" y="3310768"/>
              <a:ext cx="2817845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135F59-283B-4518-98F5-5A3464D21F90}"/>
                </a:ext>
              </a:extLst>
            </p:cNvPr>
            <p:cNvSpPr txBox="1"/>
            <p:nvPr/>
          </p:nvSpPr>
          <p:spPr>
            <a:xfrm>
              <a:off x="1608060" y="2797901"/>
              <a:ext cx="1901536" cy="3970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멤버십 서비스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961642-3DAA-4D49-BD7B-A27E9241AE98}"/>
                </a:ext>
              </a:extLst>
            </p:cNvPr>
            <p:cNvSpPr txBox="1"/>
            <p:nvPr/>
          </p:nvSpPr>
          <p:spPr>
            <a:xfrm>
              <a:off x="979777" y="3678153"/>
              <a:ext cx="3158100" cy="18338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기존의 무료 앱에서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멤버십 서비스로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업그레이드된 서비스를 제공하는 방식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marR="0" lvl="0" indent="-28575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광고가 아닌 직접 구매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</a:p>
            <a:p>
              <a:pPr marR="0" lvl="0" algn="ctr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방식의 수익창출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C6242E-AB5A-4ED2-9E90-04FDF042EBA4}"/>
                </a:ext>
              </a:extLst>
            </p:cNvPr>
            <p:cNvSpPr txBox="1"/>
            <p:nvPr/>
          </p:nvSpPr>
          <p:spPr>
            <a:xfrm>
              <a:off x="829685" y="2105916"/>
              <a:ext cx="854260" cy="734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95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02</a:t>
              </a:r>
              <a:endParaRPr kumimoji="0" lang="ko-KR" altLang="en-US" sz="495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D27A9B-E559-4EA6-9157-97C43804E3D4}"/>
              </a:ext>
            </a:extLst>
          </p:cNvPr>
          <p:cNvSpPr/>
          <p:nvPr/>
        </p:nvSpPr>
        <p:spPr>
          <a:xfrm>
            <a:off x="0" y="0"/>
            <a:ext cx="12192000" cy="65709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C8C96-D7EE-4435-A353-72D9B8B2900D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65CC4F21-8298-4B48-A90C-3BF90F0AF4B6}"/>
              </a:ext>
            </a:extLst>
          </p:cNvPr>
          <p:cNvSpPr/>
          <p:nvPr/>
        </p:nvSpPr>
        <p:spPr>
          <a:xfrm>
            <a:off x="5707008" y="1590930"/>
            <a:ext cx="4292338" cy="65709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멤버십 혜택  내용 미정</a:t>
            </a:r>
            <a:r>
              <a:rPr lang="en-US" altLang="ko-KR" dirty="0"/>
              <a:t>. </a:t>
            </a:r>
            <a:r>
              <a:rPr lang="ko-KR" altLang="en-US" dirty="0"/>
              <a:t>구체화 필요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6989B1-5932-4BCD-83C8-D5AEFB297856}"/>
              </a:ext>
            </a:extLst>
          </p:cNvPr>
          <p:cNvSpPr txBox="1"/>
          <p:nvPr/>
        </p:nvSpPr>
        <p:spPr>
          <a:xfrm>
            <a:off x="1603249" y="95235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960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동전 윤곽선">
            <a:extLst>
              <a:ext uri="{FF2B5EF4-FFF2-40B4-BE49-F238E27FC236}">
                <a16:creationId xmlns:a16="http://schemas.microsoft.com/office/drawing/2014/main" id="{F59F709F-9575-425A-A955-DED9EF66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8070" y="551575"/>
            <a:ext cx="1801377" cy="180137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EDBA018-9013-4EC9-AAFE-D19147F382B8}"/>
              </a:ext>
            </a:extLst>
          </p:cNvPr>
          <p:cNvSpPr txBox="1"/>
          <p:nvPr/>
        </p:nvSpPr>
        <p:spPr>
          <a:xfrm>
            <a:off x="4110016" y="893067"/>
            <a:ext cx="384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수익 창출 방안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6716FAE-8E4C-4532-9638-ACAAB463EE68}"/>
              </a:ext>
            </a:extLst>
          </p:cNvPr>
          <p:cNvGrpSpPr/>
          <p:nvPr/>
        </p:nvGrpSpPr>
        <p:grpSpPr>
          <a:xfrm>
            <a:off x="1922376" y="1545655"/>
            <a:ext cx="3380503" cy="4628946"/>
            <a:chOff x="988274" y="1913521"/>
            <a:chExt cx="3210109" cy="407294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95E7308-BBCF-4D68-B71F-AF898FB762D9}"/>
                </a:ext>
              </a:extLst>
            </p:cNvPr>
            <p:cNvSpPr/>
            <p:nvPr/>
          </p:nvSpPr>
          <p:spPr>
            <a:xfrm>
              <a:off x="1146002" y="2422173"/>
              <a:ext cx="3032449" cy="3564294"/>
            </a:xfrm>
            <a:prstGeom prst="rect">
              <a:avLst/>
            </a:prstGeom>
            <a:noFill/>
            <a:ln w="34925">
              <a:solidFill>
                <a:srgbClr val="6C9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01FE9C1-9740-41B1-8242-9EDA2F12A5A8}"/>
                </a:ext>
              </a:extLst>
            </p:cNvPr>
            <p:cNvCxnSpPr/>
            <p:nvPr/>
          </p:nvCxnSpPr>
          <p:spPr>
            <a:xfrm>
              <a:off x="1360606" y="3215345"/>
              <a:ext cx="2603240" cy="0"/>
            </a:xfrm>
            <a:prstGeom prst="line">
              <a:avLst/>
            </a:prstGeom>
            <a:ln w="15875">
              <a:solidFill>
                <a:srgbClr val="6C9F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1893542-3FE4-4AAE-941B-A15E201EC0AF}"/>
                </a:ext>
              </a:extLst>
            </p:cNvPr>
            <p:cNvSpPr txBox="1"/>
            <p:nvPr/>
          </p:nvSpPr>
          <p:spPr>
            <a:xfrm>
              <a:off x="1908619" y="2688336"/>
              <a:ext cx="1353543" cy="4062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간접 광고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A81E2BF-5C13-4F45-8481-9E42C71F90E5}"/>
                </a:ext>
              </a:extLst>
            </p:cNvPr>
            <p:cNvSpPr txBox="1"/>
            <p:nvPr/>
          </p:nvSpPr>
          <p:spPr>
            <a:xfrm>
              <a:off x="1546070" y="3450001"/>
              <a:ext cx="2652313" cy="2241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맛집 추천 서비스 제공</a:t>
              </a: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시</a:t>
              </a:r>
              <a:r>
                <a:rPr lang="en-US" altLang="ko-KR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광고비를 지급받아 광고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  <a:p>
              <a:pPr marL="285750" marR="0" lvl="0" indent="-28575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자연스러운 광고 가능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marR="0" lvl="0" indent="-28575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자동 맞춤형 광고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285750" marR="0" lvl="0" indent="-285750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 효율 높음</a:t>
              </a:r>
              <a:endParaRPr lang="en-US" altLang="ko-KR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9F78201-89EF-4FA8-A828-09272E554E61}"/>
                </a:ext>
              </a:extLst>
            </p:cNvPr>
            <p:cNvSpPr txBox="1"/>
            <p:nvPr/>
          </p:nvSpPr>
          <p:spPr>
            <a:xfrm>
              <a:off x="988274" y="1913521"/>
              <a:ext cx="831428" cy="7514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950" b="0" i="0" u="none" strike="noStrike" kern="1200" cap="none" spc="0" normalizeH="0" baseline="0" noProof="0" dirty="0">
                  <a:ln>
                    <a:noFill/>
                  </a:ln>
                  <a:solidFill>
                    <a:srgbClr val="6C9FCC"/>
                  </a:solidFill>
                  <a:effectLst/>
                  <a:uLnTx/>
                  <a:uFillTx/>
                  <a:latin typeface="210 만화가게 B" panose="02020603020101020101" pitchFamily="18" charset="-127"/>
                  <a:ea typeface="210 만화가게 B" panose="02020603020101020101" pitchFamily="18" charset="-127"/>
                  <a:cs typeface="+mn-cs"/>
                </a:rPr>
                <a:t>03</a:t>
              </a:r>
              <a:endParaRPr kumimoji="0" lang="ko-KR" altLang="en-US" sz="4950" b="0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210 만화가게 B" panose="02020603020101020101" pitchFamily="18" charset="-127"/>
                <a:ea typeface="210 만화가게 B" panose="02020603020101020101" pitchFamily="18" charset="-127"/>
                <a:cs typeface="+mn-cs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69E9A-367E-4F8E-A94E-BEB07015320F}"/>
              </a:ext>
            </a:extLst>
          </p:cNvPr>
          <p:cNvSpPr/>
          <p:nvPr/>
        </p:nvSpPr>
        <p:spPr>
          <a:xfrm>
            <a:off x="0" y="1"/>
            <a:ext cx="12192000" cy="66961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9FC14B-0A25-489C-A0C7-7B0F00487F99}"/>
              </a:ext>
            </a:extLst>
          </p:cNvPr>
          <p:cNvSpPr txBox="1"/>
          <p:nvPr/>
        </p:nvSpPr>
        <p:spPr>
          <a:xfrm>
            <a:off x="1510172" y="79467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pic>
        <p:nvPicPr>
          <p:cNvPr id="20" name="그래픽 19" descr="물음표 단색으로 채워진">
            <a:extLst>
              <a:ext uri="{FF2B5EF4-FFF2-40B4-BE49-F238E27FC236}">
                <a16:creationId xmlns:a16="http://schemas.microsoft.com/office/drawing/2014/main" id="{E28BDBC6-78FD-4840-B5DF-5002942BC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1903" y="2552659"/>
            <a:ext cx="3193413" cy="3193413"/>
          </a:xfrm>
          <a:prstGeom prst="rect">
            <a:avLst/>
          </a:prstGeom>
        </p:spPr>
      </p:pic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A990D748-3DAF-4AD5-B415-05F8C65BAC84}"/>
              </a:ext>
            </a:extLst>
          </p:cNvPr>
          <p:cNvSpPr/>
          <p:nvPr/>
        </p:nvSpPr>
        <p:spPr>
          <a:xfrm>
            <a:off x="2451394" y="869318"/>
            <a:ext cx="7117364" cy="9517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배너</a:t>
            </a:r>
            <a:r>
              <a:rPr lang="en-US" altLang="ko-KR" dirty="0"/>
              <a:t>, </a:t>
            </a:r>
            <a:r>
              <a:rPr lang="ko-KR" altLang="en-US" dirty="0"/>
              <a:t>영상 광고와 달리 사용자가 원하는 정보이므로 맞춤형이고 광고 효율이 높음을 알려주기 또한 자연스러운 광고</a:t>
            </a:r>
            <a:r>
              <a:rPr lang="en-US" altLang="ko-KR" dirty="0"/>
              <a:t>.</a:t>
            </a: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C6AD26F3-893A-44B5-B70F-9443F0FD23C6}"/>
              </a:ext>
            </a:extLst>
          </p:cNvPr>
          <p:cNvSpPr/>
          <p:nvPr/>
        </p:nvSpPr>
        <p:spPr>
          <a:xfrm>
            <a:off x="6712893" y="3578116"/>
            <a:ext cx="3194347" cy="9517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추천된 맛집 리스트 이미지 삽입 예정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이 중 무엇이 광고일지 질문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412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345640" y="2433415"/>
            <a:ext cx="9171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발전 가능성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CCFB-5748-41F4-BFF2-9709BC0B8872}"/>
              </a:ext>
            </a:extLst>
          </p:cNvPr>
          <p:cNvSpPr txBox="1"/>
          <p:nvPr/>
        </p:nvSpPr>
        <p:spPr>
          <a:xfrm>
            <a:off x="2891599" y="1712297"/>
            <a:ext cx="4050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4119239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0" y="827103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46255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28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2551" y="1669933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32551" y="1901361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24919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F6CA39-18C3-4545-AA46-4809EBC11304}"/>
              </a:ext>
            </a:extLst>
          </p:cNvPr>
          <p:cNvSpPr txBox="1"/>
          <p:nvPr/>
        </p:nvSpPr>
        <p:spPr>
          <a:xfrm>
            <a:off x="2866214" y="607510"/>
            <a:ext cx="63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LUNA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의 발전 가능성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1810EB-72DB-4CDD-9D80-4D2A7F179B1D}"/>
              </a:ext>
            </a:extLst>
          </p:cNvPr>
          <p:cNvGrpSpPr/>
          <p:nvPr/>
        </p:nvGrpSpPr>
        <p:grpSpPr>
          <a:xfrm>
            <a:off x="0" y="637225"/>
            <a:ext cx="1472665" cy="704608"/>
            <a:chOff x="274811" y="707413"/>
            <a:chExt cx="1075080" cy="539506"/>
          </a:xfrm>
          <a:solidFill>
            <a:srgbClr val="FFD966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D62C77-BC49-48E1-9CF1-AAD0B383EB5A}"/>
                </a:ext>
              </a:extLst>
            </p:cNvPr>
            <p:cNvSpPr/>
            <p:nvPr/>
          </p:nvSpPr>
          <p:spPr>
            <a:xfrm flipH="1">
              <a:off x="1164429" y="707413"/>
              <a:ext cx="185462" cy="538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079D22-9C9A-4F63-BAC5-DD878F0EFF4A}"/>
                </a:ext>
              </a:extLst>
            </p:cNvPr>
            <p:cNvSpPr/>
            <p:nvPr/>
          </p:nvSpPr>
          <p:spPr>
            <a:xfrm>
              <a:off x="274811" y="708756"/>
              <a:ext cx="824649" cy="538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E5AEB323-79D4-4D55-A994-59BB776000B9}"/>
              </a:ext>
            </a:extLst>
          </p:cNvPr>
          <p:cNvSpPr/>
          <p:nvPr/>
        </p:nvSpPr>
        <p:spPr>
          <a:xfrm>
            <a:off x="2998256" y="3514173"/>
            <a:ext cx="1920240" cy="1828798"/>
          </a:xfrm>
          <a:prstGeom prst="flowChartConnector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연인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E6FCD24-B418-44DA-BAB0-FF8FA4C011C1}"/>
              </a:ext>
            </a:extLst>
          </p:cNvPr>
          <p:cNvSpPr/>
          <p:nvPr/>
        </p:nvSpPr>
        <p:spPr>
          <a:xfrm>
            <a:off x="3464306" y="5536764"/>
            <a:ext cx="1084149" cy="1054463"/>
          </a:xfrm>
          <a:prstGeom prst="flowChartConnector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직장</a:t>
            </a: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62066783-1A74-42B4-92BA-5672185C3030}"/>
              </a:ext>
            </a:extLst>
          </p:cNvPr>
          <p:cNvSpPr/>
          <p:nvPr/>
        </p:nvSpPr>
        <p:spPr>
          <a:xfrm>
            <a:off x="4933735" y="2847160"/>
            <a:ext cx="1084148" cy="1054465"/>
          </a:xfrm>
          <a:prstGeom prst="flowChartConnector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친구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6FA41590-E864-4309-9C55-3CA02E17C2B2}"/>
              </a:ext>
            </a:extLst>
          </p:cNvPr>
          <p:cNvSpPr/>
          <p:nvPr/>
        </p:nvSpPr>
        <p:spPr>
          <a:xfrm>
            <a:off x="1994879" y="2847160"/>
            <a:ext cx="1034691" cy="1056637"/>
          </a:xfrm>
          <a:prstGeom prst="flowChartConnector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6ABEEC-CCB8-48F7-B032-98D4764C58E7}"/>
              </a:ext>
            </a:extLst>
          </p:cNvPr>
          <p:cNvSpPr txBox="1"/>
          <p:nvPr/>
        </p:nvSpPr>
        <p:spPr>
          <a:xfrm>
            <a:off x="1218616" y="1918661"/>
            <a:ext cx="9238692" cy="73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연인 뿐만 아니라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가족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친구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직장 등의 인간관계로 이용자의 범위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확장 가능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69F06B-C778-4EFC-9E1E-58D1580C34A5}"/>
              </a:ext>
            </a:extLst>
          </p:cNvPr>
          <p:cNvSpPr/>
          <p:nvPr/>
        </p:nvSpPr>
        <p:spPr>
          <a:xfrm>
            <a:off x="0" y="1"/>
            <a:ext cx="12192000" cy="26692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F0E6B-2115-42B2-81EB-872F6EE74F2F}"/>
              </a:ext>
            </a:extLst>
          </p:cNvPr>
          <p:cNvSpPr txBox="1"/>
          <p:nvPr/>
        </p:nvSpPr>
        <p:spPr>
          <a:xfrm>
            <a:off x="5879283" y="3589175"/>
            <a:ext cx="5195292" cy="1678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이용자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 범위 확장에 따른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bg1"/>
                </a:solidFill>
                <a:highlight>
                  <a:srgbClr val="FFD966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앱 수요 증가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예상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!!!!!!!!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534C9-70C2-4E6F-8C97-BE1926EAD324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E277B1CF-EB6B-4F6A-80F4-2037ED7E26DE}"/>
              </a:ext>
            </a:extLst>
          </p:cNvPr>
          <p:cNvSpPr/>
          <p:nvPr/>
        </p:nvSpPr>
        <p:spPr>
          <a:xfrm>
            <a:off x="3780742" y="1496509"/>
            <a:ext cx="4920761" cy="609011"/>
          </a:xfrm>
          <a:prstGeom prst="flowChartProcess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연동 기능 못 넣게 되면 여기에서 언급할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139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DAEBBC65-27FE-432A-ABAE-7B6868630DBF}"/>
              </a:ext>
            </a:extLst>
          </p:cNvPr>
          <p:cNvSpPr/>
          <p:nvPr/>
        </p:nvSpPr>
        <p:spPr>
          <a:xfrm>
            <a:off x="129802" y="908736"/>
            <a:ext cx="534671" cy="53259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94861A-8F83-4879-A8D7-03E2D1342120}"/>
              </a:ext>
            </a:extLst>
          </p:cNvPr>
          <p:cNvSpPr/>
          <p:nvPr/>
        </p:nvSpPr>
        <p:spPr>
          <a:xfrm>
            <a:off x="-26613" y="1535994"/>
            <a:ext cx="5504235" cy="5295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486728" y="704947"/>
            <a:ext cx="0" cy="6153053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60103" y="1352032"/>
            <a:ext cx="4193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13</a:t>
            </a:r>
            <a:r>
              <a:rPr lang="ko-KR" altLang="en-US" sz="3000" dirty="0"/>
              <a:t>일</a:t>
            </a:r>
            <a:r>
              <a:rPr lang="en-US" altLang="ko-KR" sz="3000" dirty="0"/>
              <a:t>, </a:t>
            </a:r>
            <a:r>
              <a:rPr lang="ko-KR" altLang="en-US" sz="3000" dirty="0"/>
              <a:t>코엑스 </a:t>
            </a:r>
            <a:r>
              <a:rPr lang="en-US" altLang="ko-KR" sz="3000" dirty="0"/>
              <a:t>+ </a:t>
            </a:r>
            <a:r>
              <a:rPr lang="ko-KR" altLang="en-US" sz="3000" dirty="0"/>
              <a:t>덕수궁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92034" y="2136473"/>
            <a:ext cx="54218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어느 새 우리 </a:t>
            </a:r>
            <a:r>
              <a:rPr lang="ko-KR" altLang="en-US" sz="1600" dirty="0" err="1"/>
              <a:t>커플앱의</a:t>
            </a:r>
            <a:r>
              <a:rPr lang="ko-KR" altLang="en-US" sz="1600" dirty="0"/>
              <a:t> </a:t>
            </a:r>
            <a:r>
              <a:rPr lang="ko-KR" altLang="en-US" sz="1600" dirty="0">
                <a:highlight>
                  <a:srgbClr val="FAFCD0"/>
                </a:highlight>
              </a:rPr>
              <a:t>표시일이 </a:t>
            </a:r>
            <a:r>
              <a:rPr lang="en-US" altLang="ko-KR" sz="1600" dirty="0">
                <a:highlight>
                  <a:srgbClr val="FAFCD0"/>
                </a:highlight>
              </a:rPr>
              <a:t>D+37</a:t>
            </a:r>
            <a:r>
              <a:rPr lang="ko-KR" altLang="en-US" sz="1600" dirty="0">
                <a:highlight>
                  <a:srgbClr val="FAFCD0"/>
                </a:highlight>
              </a:rPr>
              <a:t>일로 </a:t>
            </a:r>
            <a:r>
              <a:rPr lang="ko-KR" altLang="en-US" sz="1600" dirty="0"/>
              <a:t>바뀌었다</a:t>
            </a:r>
            <a:r>
              <a:rPr lang="en-US" altLang="ko-KR" sz="1600" dirty="0"/>
              <a:t>. </a:t>
            </a:r>
            <a:r>
              <a:rPr lang="ko-KR" altLang="en-US" sz="1600" dirty="0"/>
              <a:t>나와 </a:t>
            </a:r>
            <a:r>
              <a:rPr lang="ko-KR" altLang="en-US" sz="1600" dirty="0" err="1"/>
              <a:t>여친님의</a:t>
            </a:r>
            <a:r>
              <a:rPr lang="ko-KR" altLang="en-US" sz="1600" dirty="0"/>
              <a:t> 로망인 </a:t>
            </a:r>
            <a:r>
              <a:rPr lang="ko-KR" altLang="en-US" sz="1600" dirty="0" err="1"/>
              <a:t>아쿠아리움을</a:t>
            </a:r>
            <a:r>
              <a:rPr lang="ko-KR" altLang="en-US" sz="1600" dirty="0"/>
              <a:t> 예정된 일정대로 다녀왔다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여친님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이쁜</a:t>
            </a:r>
            <a:r>
              <a:rPr lang="ko-KR" altLang="en-US" sz="1600" dirty="0"/>
              <a:t> 사진도 많이 찍어주고 신기한 생물들도 많이 봐서 행복한 시간이었다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사진으로 남기고 싶은 추억들을 많이 남겼고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 덕수궁으로 이동하는 시간동안 </a:t>
            </a:r>
            <a:r>
              <a:rPr lang="ko-KR" altLang="en-US" sz="1600" dirty="0">
                <a:highlight>
                  <a:srgbClr val="FAFCD0"/>
                </a:highlight>
              </a:rPr>
              <a:t>우리의 다이어리에 추억을 기록</a:t>
            </a:r>
            <a:r>
              <a:rPr lang="ko-KR" altLang="en-US" sz="1600" dirty="0"/>
              <a:t>하느라 시청역에서 내려야 하는데 종각역까지 갔다는 것</a:t>
            </a:r>
            <a:r>
              <a:rPr lang="en-US" altLang="ko-KR" sz="1600" dirty="0"/>
              <a:t>…!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우리의 첫 만남</a:t>
            </a:r>
            <a:r>
              <a:rPr lang="en-US" altLang="ko-KR" sz="1600" dirty="0"/>
              <a:t>(?)</a:t>
            </a:r>
            <a:r>
              <a:rPr lang="ko-KR" altLang="en-US" sz="1600" dirty="0"/>
              <a:t> 장소였던 덕수궁을 걷기로 했기에 설렘이 가득했고</a:t>
            </a:r>
            <a:r>
              <a:rPr lang="en-US" altLang="ko-KR" sz="1600" dirty="0"/>
              <a:t>, </a:t>
            </a:r>
            <a:r>
              <a:rPr lang="ko-KR" altLang="en-US" sz="1600" dirty="0"/>
              <a:t>그 설렘을 그대로 안고 많은 추억을 남기고 왔다</a:t>
            </a:r>
            <a:r>
              <a:rPr lang="en-US" altLang="ko-KR" sz="1600" dirty="0"/>
              <a:t>. </a:t>
            </a:r>
            <a:r>
              <a:rPr lang="ko-KR" altLang="en-US" sz="1600" dirty="0"/>
              <a:t>다만</a:t>
            </a:r>
            <a:r>
              <a:rPr lang="en-US" altLang="ko-KR" sz="1600" dirty="0"/>
              <a:t>, </a:t>
            </a:r>
            <a:r>
              <a:rPr lang="ko-KR" altLang="en-US" sz="1600" dirty="0">
                <a:highlight>
                  <a:srgbClr val="FAFCD0"/>
                </a:highlight>
              </a:rPr>
              <a:t>입맛에 맞는 주변 음식점을 찾기 번거로웠</a:t>
            </a:r>
            <a:r>
              <a:rPr lang="ko-KR" altLang="en-US" sz="1600" dirty="0"/>
              <a:t>고</a:t>
            </a:r>
            <a:r>
              <a:rPr lang="en-US" altLang="ko-KR" sz="1600" dirty="0"/>
              <a:t>…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중간중간 동선을 계속 알아보느라 미처 바뀐 날씨예보를 못 봐 </a:t>
            </a:r>
            <a:r>
              <a:rPr lang="ko-KR" altLang="en-US" sz="1600" dirty="0">
                <a:highlight>
                  <a:srgbClr val="FAFCD0"/>
                </a:highlight>
              </a:rPr>
              <a:t>우산을 준비하지 못해</a:t>
            </a:r>
            <a:r>
              <a:rPr lang="en-US" altLang="ko-KR" sz="1600" dirty="0">
                <a:highlight>
                  <a:srgbClr val="FAFCD0"/>
                </a:highlight>
              </a:rPr>
              <a:t> </a:t>
            </a:r>
            <a:r>
              <a:rPr lang="ko-KR" altLang="en-US" sz="1600" dirty="0">
                <a:highlight>
                  <a:srgbClr val="FAFCD0"/>
                </a:highlight>
              </a:rPr>
              <a:t>많이 고생</a:t>
            </a:r>
            <a:r>
              <a:rPr lang="ko-KR" altLang="en-US" sz="1600" dirty="0"/>
              <a:t>을 했던 것 같다</a:t>
            </a:r>
            <a:r>
              <a:rPr lang="en-US" altLang="ko-KR" sz="1600" dirty="0"/>
              <a:t>.  </a:t>
            </a:r>
          </a:p>
          <a:p>
            <a:r>
              <a:rPr lang="ko-KR" altLang="en-US" sz="1600" dirty="0"/>
              <a:t>자기야 사랑해♡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@</a:t>
            </a:r>
            <a:r>
              <a:rPr lang="ko-KR" altLang="en-US" sz="1600" dirty="0"/>
              <a:t>여친이</a:t>
            </a:r>
            <a:r>
              <a:rPr lang="en-US" altLang="ko-KR" sz="1600" dirty="0"/>
              <a:t>0214</a:t>
            </a:r>
            <a:r>
              <a:rPr lang="ko-KR" altLang="en-US" sz="1600" dirty="0"/>
              <a:t>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0" y="-1668"/>
            <a:ext cx="12192000" cy="836221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3271" y="267605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47466" y="101599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남친이</a:t>
            </a:r>
            <a:r>
              <a:rPr lang="en-US" altLang="ko-KR" sz="16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1024</a:t>
            </a:r>
            <a:r>
              <a:rPr lang="ko-KR" altLang="en-US" sz="1600" dirty="0"/>
              <a:t>♬</a:t>
            </a:r>
            <a:r>
              <a:rPr lang="ko-KR" altLang="en-US" sz="16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1600" dirty="0">
              <a:solidFill>
                <a:srgbClr val="0F0F0F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013354" y="1139554"/>
            <a:ext cx="198125" cy="45719"/>
            <a:chOff x="5002656" y="1043513"/>
            <a:chExt cx="198125" cy="45719"/>
          </a:xfrm>
        </p:grpSpPr>
        <p:sp>
          <p:nvSpPr>
            <p:cNvPr id="37" name="타원 36"/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668" y="246904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568322" y="39549"/>
            <a:ext cx="2405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F0F0F"/>
                </a:solidFill>
                <a:latin typeface="Script MT Bold" panose="03040602040607080904" pitchFamily="66" charset="0"/>
              </a:rPr>
              <a:t>Instagram</a:t>
            </a:r>
            <a:endParaRPr lang="ko-KR" altLang="en-US" sz="4000" b="1" dirty="0">
              <a:solidFill>
                <a:srgbClr val="0F0F0F"/>
              </a:solidFill>
              <a:latin typeface="Script MT Bold" panose="03040602040607080904" pitchFamily="66" charset="0"/>
            </a:endParaRPr>
          </a:p>
        </p:txBody>
      </p:sp>
      <p:pic>
        <p:nvPicPr>
          <p:cNvPr id="14" name="그래픽 13" descr="남자와 여자 단색으로 채워진">
            <a:extLst>
              <a:ext uri="{FF2B5EF4-FFF2-40B4-BE49-F238E27FC236}">
                <a16:creationId xmlns:a16="http://schemas.microsoft.com/office/drawing/2014/main" id="{8CFDB381-6B3A-433D-AD2C-FA4F4D72C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156" y="2257919"/>
            <a:ext cx="4632392" cy="4632392"/>
          </a:xfrm>
          <a:prstGeom prst="rect">
            <a:avLst/>
          </a:prstGeom>
        </p:spPr>
      </p:pic>
      <p:pic>
        <p:nvPicPr>
          <p:cNvPr id="16" name="그래픽 15" descr="하트 두 개 단색으로 채워진">
            <a:extLst>
              <a:ext uri="{FF2B5EF4-FFF2-40B4-BE49-F238E27FC236}">
                <a16:creationId xmlns:a16="http://schemas.microsoft.com/office/drawing/2014/main" id="{F79545E0-CBD9-43B4-8396-D17BAE910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1720" y="2062583"/>
            <a:ext cx="898591" cy="89859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54A5C0-87AF-4E09-8C67-CA90B375C015}"/>
              </a:ext>
            </a:extLst>
          </p:cNvPr>
          <p:cNvGrpSpPr/>
          <p:nvPr/>
        </p:nvGrpSpPr>
        <p:grpSpPr>
          <a:xfrm>
            <a:off x="262970" y="1019938"/>
            <a:ext cx="268337" cy="300125"/>
            <a:chOff x="266895" y="991276"/>
            <a:chExt cx="268337" cy="300125"/>
          </a:xfrm>
          <a:solidFill>
            <a:schemeClr val="bg1">
              <a:lumMod val="95000"/>
            </a:schemeClr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E5B58750-1BA4-4139-A28B-5FF42343E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95" y="1167847"/>
              <a:ext cx="268337" cy="12355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8EC44CDE-300D-4DDD-92D2-DD9A6D8BD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04" y="991276"/>
              <a:ext cx="131399" cy="174880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638ACB-64E9-4006-9E29-2F238AF1D90F}"/>
              </a:ext>
            </a:extLst>
          </p:cNvPr>
          <p:cNvGrpSpPr/>
          <p:nvPr/>
        </p:nvGrpSpPr>
        <p:grpSpPr>
          <a:xfrm>
            <a:off x="1760075" y="2175254"/>
            <a:ext cx="7145556" cy="3015689"/>
            <a:chOff x="-1240078" y="2948965"/>
            <a:chExt cx="7145556" cy="30156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B87093-E1C7-48B7-8957-818D8E34E91F}"/>
                </a:ext>
              </a:extLst>
            </p:cNvPr>
            <p:cNvSpPr txBox="1"/>
            <p:nvPr/>
          </p:nvSpPr>
          <p:spPr>
            <a:xfrm rot="21340433">
              <a:off x="-594949" y="2948965"/>
              <a:ext cx="5878849" cy="3015689"/>
            </a:xfrm>
            <a:prstGeom prst="flowChartProcess">
              <a:avLst/>
            </a:prstGeom>
            <a:solidFill>
              <a:srgbClr val="FFD966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ko-KR" altLang="en-US" sz="20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 </a:t>
              </a:r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  <a:p>
              <a:pPr defTabSz="685800" latinLnBrk="1"/>
              <a:endPara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0D84B0-D86D-4166-BC7F-62772857F2C5}"/>
                </a:ext>
              </a:extLst>
            </p:cNvPr>
            <p:cNvSpPr txBox="1"/>
            <p:nvPr/>
          </p:nvSpPr>
          <p:spPr>
            <a:xfrm rot="21330921">
              <a:off x="-1240078" y="3733535"/>
              <a:ext cx="714555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1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이 내용에서 발견할 수 있는</a:t>
              </a:r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 </a:t>
              </a:r>
            </a:p>
            <a:p>
              <a:pPr algn="ctr" defTabSz="685800" latinLnBrk="1"/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포인트는</a:t>
              </a:r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?</a:t>
              </a:r>
              <a:endPara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1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7CF73D34-7F13-4856-9E83-0B0B022C3465}"/>
              </a:ext>
            </a:extLst>
          </p:cNvPr>
          <p:cNvSpPr/>
          <p:nvPr/>
        </p:nvSpPr>
        <p:spPr>
          <a:xfrm>
            <a:off x="585452" y="2426201"/>
            <a:ext cx="4814722" cy="3576761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39545" y="1666363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32551" y="1901361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24919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F6CA39-18C3-4545-AA46-4809EBC11304}"/>
              </a:ext>
            </a:extLst>
          </p:cNvPr>
          <p:cNvSpPr txBox="1"/>
          <p:nvPr/>
        </p:nvSpPr>
        <p:spPr>
          <a:xfrm>
            <a:off x="2866214" y="607510"/>
            <a:ext cx="63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LUNA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의 발전 가능성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1810EB-72DB-4CDD-9D80-4D2A7F179B1D}"/>
              </a:ext>
            </a:extLst>
          </p:cNvPr>
          <p:cNvGrpSpPr/>
          <p:nvPr/>
        </p:nvGrpSpPr>
        <p:grpSpPr>
          <a:xfrm>
            <a:off x="0" y="637225"/>
            <a:ext cx="1472665" cy="704608"/>
            <a:chOff x="274811" y="707413"/>
            <a:chExt cx="1075080" cy="539506"/>
          </a:xfrm>
          <a:solidFill>
            <a:srgbClr val="FFD966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D62C77-BC49-48E1-9CF1-AAD0B383EB5A}"/>
                </a:ext>
              </a:extLst>
            </p:cNvPr>
            <p:cNvSpPr/>
            <p:nvPr/>
          </p:nvSpPr>
          <p:spPr>
            <a:xfrm flipH="1">
              <a:off x="1164429" y="707413"/>
              <a:ext cx="185462" cy="538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079D22-9C9A-4F63-BAC5-DD878F0EFF4A}"/>
                </a:ext>
              </a:extLst>
            </p:cNvPr>
            <p:cNvSpPr/>
            <p:nvPr/>
          </p:nvSpPr>
          <p:spPr>
            <a:xfrm>
              <a:off x="274811" y="708756"/>
              <a:ext cx="824649" cy="538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6ABEEC-CCB8-48F7-B032-98D4764C58E7}"/>
              </a:ext>
            </a:extLst>
          </p:cNvPr>
          <p:cNvSpPr txBox="1"/>
          <p:nvPr/>
        </p:nvSpPr>
        <p:spPr>
          <a:xfrm>
            <a:off x="5376153" y="3535797"/>
            <a:ext cx="5865756" cy="14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앱의 사용자이면 접근할 수 있으므로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6858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고민상담 및 정보교환 등의 소통의 장 마련 가능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69F06B-C778-4EFC-9E1E-58D1580C34A5}"/>
              </a:ext>
            </a:extLst>
          </p:cNvPr>
          <p:cNvSpPr/>
          <p:nvPr/>
        </p:nvSpPr>
        <p:spPr>
          <a:xfrm>
            <a:off x="0" y="1"/>
            <a:ext cx="12192000" cy="26692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F0E6B-2115-42B2-81EB-872F6EE74F2F}"/>
              </a:ext>
            </a:extLst>
          </p:cNvPr>
          <p:cNvSpPr txBox="1"/>
          <p:nvPr/>
        </p:nvSpPr>
        <p:spPr>
          <a:xfrm>
            <a:off x="5619563" y="2436920"/>
            <a:ext cx="5195292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익명 커뮤니티 개설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534C9-70C2-4E6F-8C97-BE1926EAD324}"/>
              </a:ext>
            </a:extLst>
          </p:cNvPr>
          <p:cNvSpPr txBox="1"/>
          <p:nvPr/>
        </p:nvSpPr>
        <p:spPr>
          <a:xfrm>
            <a:off x="-572865" y="6437339"/>
            <a:ext cx="281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03. LUNA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수익성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DE57A38-2E02-43FE-B9BB-6599B987B273}"/>
              </a:ext>
            </a:extLst>
          </p:cNvPr>
          <p:cNvSpPr/>
          <p:nvPr/>
        </p:nvSpPr>
        <p:spPr>
          <a:xfrm>
            <a:off x="1417679" y="3922199"/>
            <a:ext cx="2489514" cy="468650"/>
          </a:xfrm>
          <a:prstGeom prst="wedgeRoundRectCallout">
            <a:avLst>
              <a:gd name="adj1" fmla="val -58702"/>
              <a:gd name="adj2" fmla="val -50465"/>
              <a:gd name="adj3" fmla="val 16667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다른 건 몰라도 손편지는 주는 편</a:t>
            </a:r>
            <a:r>
              <a:rPr lang="en-US" altLang="ko-KR" sz="20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000" dirty="0">
              <a:solidFill>
                <a:srgbClr val="2F55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D1E210F4-A1E3-44FD-89C1-8E1B2838CDF4}"/>
              </a:ext>
            </a:extLst>
          </p:cNvPr>
          <p:cNvSpPr/>
          <p:nvPr/>
        </p:nvSpPr>
        <p:spPr>
          <a:xfrm>
            <a:off x="591776" y="2732181"/>
            <a:ext cx="4814722" cy="908444"/>
          </a:xfrm>
          <a:prstGeom prst="flowChartProcess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익명 </a:t>
            </a:r>
            <a:r>
              <a:rPr lang="en-US" altLang="ko-KR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연인 생일에</a:t>
            </a:r>
            <a:r>
              <a:rPr lang="en-US" altLang="ko-KR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다들 </a:t>
            </a:r>
            <a:r>
              <a:rPr lang="ko-KR" altLang="en-US" sz="2400" b="1" dirty="0" err="1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뭐뭐</a:t>
            </a:r>
            <a:r>
              <a:rPr lang="ko-KR" altLang="en-US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준비해</a:t>
            </a:r>
            <a:r>
              <a:rPr lang="en-US" altLang="ko-KR" sz="2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24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F25FF3AD-3BC0-414B-8C92-2F34855A3029}"/>
              </a:ext>
            </a:extLst>
          </p:cNvPr>
          <p:cNvSpPr/>
          <p:nvPr/>
        </p:nvSpPr>
        <p:spPr>
          <a:xfrm>
            <a:off x="1443613" y="4654339"/>
            <a:ext cx="1148986" cy="446658"/>
          </a:xfrm>
          <a:prstGeom prst="wedgeRoundRectCallout">
            <a:avLst>
              <a:gd name="adj1" fmla="val -71005"/>
              <a:gd name="adj2" fmla="val -61904"/>
              <a:gd name="adj3" fmla="val 16667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여행ㄱ</a:t>
            </a:r>
            <a:endParaRPr lang="ko-KR" altLang="en-US" sz="2000" dirty="0">
              <a:solidFill>
                <a:srgbClr val="2F55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0CF61CE-DDF7-41D8-86AD-6A2502457DF6}"/>
              </a:ext>
            </a:extLst>
          </p:cNvPr>
          <p:cNvSpPr/>
          <p:nvPr/>
        </p:nvSpPr>
        <p:spPr>
          <a:xfrm>
            <a:off x="1423655" y="5302657"/>
            <a:ext cx="2027875" cy="468650"/>
          </a:xfrm>
          <a:prstGeom prst="wedgeRoundRectCallout">
            <a:avLst>
              <a:gd name="adj1" fmla="val -61383"/>
              <a:gd name="adj2" fmla="val -52499"/>
              <a:gd name="adj3" fmla="val 16667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만나서 밥 먹는 정도</a:t>
            </a:r>
            <a:r>
              <a:rPr lang="en-US" altLang="ko-KR" sz="20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~</a:t>
            </a:r>
            <a:endParaRPr lang="ko-KR" altLang="en-US" sz="2000" dirty="0">
              <a:solidFill>
                <a:srgbClr val="2F55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1F41-7DD9-483C-9E78-9A692E365F86}"/>
              </a:ext>
            </a:extLst>
          </p:cNvPr>
          <p:cNvSpPr txBox="1"/>
          <p:nvPr/>
        </p:nvSpPr>
        <p:spPr>
          <a:xfrm>
            <a:off x="841508" y="3783193"/>
            <a:ext cx="51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댓</a:t>
            </a:r>
            <a:r>
              <a:rPr lang="en-US" altLang="ko-KR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5F2CB3-9E0E-4038-AEDB-05D9AC7BF333}"/>
              </a:ext>
            </a:extLst>
          </p:cNvPr>
          <p:cNvSpPr txBox="1"/>
          <p:nvPr/>
        </p:nvSpPr>
        <p:spPr>
          <a:xfrm>
            <a:off x="808721" y="4407566"/>
            <a:ext cx="51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댓</a:t>
            </a:r>
            <a:r>
              <a:rPr lang="en-US" altLang="ko-KR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6654FA-1D2F-46EE-B6E5-6C719A9EE9D7}"/>
              </a:ext>
            </a:extLst>
          </p:cNvPr>
          <p:cNvSpPr txBox="1"/>
          <p:nvPr/>
        </p:nvSpPr>
        <p:spPr>
          <a:xfrm>
            <a:off x="811097" y="5108794"/>
            <a:ext cx="51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댓</a:t>
            </a:r>
            <a:r>
              <a:rPr lang="en-US" altLang="ko-KR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11E755-D382-4B18-8372-950B94FAF4FB}"/>
              </a:ext>
            </a:extLst>
          </p:cNvPr>
          <p:cNvSpPr txBox="1"/>
          <p:nvPr/>
        </p:nvSpPr>
        <p:spPr>
          <a:xfrm>
            <a:off x="4081842" y="3401538"/>
            <a:ext cx="1324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2021.06.28. 02:14 </a:t>
            </a:r>
            <a:r>
              <a:rPr lang="ko-KR" altLang="en-US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작성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268EC3-4E50-43C1-BF2D-264888FC33C6}"/>
              </a:ext>
            </a:extLst>
          </p:cNvPr>
          <p:cNvSpPr txBox="1"/>
          <p:nvPr/>
        </p:nvSpPr>
        <p:spPr>
          <a:xfrm>
            <a:off x="3907193" y="4200153"/>
            <a:ext cx="1324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02:14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F50E4F-1D21-4692-B183-D09107AE3C94}"/>
              </a:ext>
            </a:extLst>
          </p:cNvPr>
          <p:cNvSpPr txBox="1"/>
          <p:nvPr/>
        </p:nvSpPr>
        <p:spPr>
          <a:xfrm>
            <a:off x="2563508" y="4868252"/>
            <a:ext cx="1324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02:15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030973-9155-4144-B2ED-06F44579FE1F}"/>
              </a:ext>
            </a:extLst>
          </p:cNvPr>
          <p:cNvSpPr txBox="1"/>
          <p:nvPr/>
        </p:nvSpPr>
        <p:spPr>
          <a:xfrm>
            <a:off x="3419514" y="5536982"/>
            <a:ext cx="1324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02:15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A6101E-98D9-4A55-B575-F54A2FC87D16}"/>
              </a:ext>
            </a:extLst>
          </p:cNvPr>
          <p:cNvSpPr txBox="1"/>
          <p:nvPr/>
        </p:nvSpPr>
        <p:spPr>
          <a:xfrm>
            <a:off x="607048" y="2470571"/>
            <a:ext cx="16332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LUNA</a:t>
            </a:r>
            <a:r>
              <a:rPr lang="ko-KR" altLang="en-US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톡 </a:t>
            </a:r>
            <a:r>
              <a:rPr lang="en-US" altLang="ko-KR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연애 </a:t>
            </a:r>
            <a:r>
              <a:rPr lang="en-US" altLang="ko-KR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기념일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D39012-F257-4F6B-9C27-5191C545C13E}"/>
              </a:ext>
            </a:extLst>
          </p:cNvPr>
          <p:cNvSpPr txBox="1"/>
          <p:nvPr/>
        </p:nvSpPr>
        <p:spPr>
          <a:xfrm>
            <a:off x="4291169" y="3663148"/>
            <a:ext cx="11153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수정 </a:t>
            </a:r>
            <a:r>
              <a:rPr lang="en-US" altLang="ko-KR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삭제 </a:t>
            </a:r>
            <a:r>
              <a:rPr lang="en-US" altLang="ko-KR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100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92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2685474-F2F5-4B1F-BC59-9BDFF774FB10}"/>
              </a:ext>
            </a:extLst>
          </p:cNvPr>
          <p:cNvSpPr txBox="1"/>
          <p:nvPr/>
        </p:nvSpPr>
        <p:spPr>
          <a:xfrm>
            <a:off x="6932165" y="1240362"/>
            <a:ext cx="184731" cy="8908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 latinLnBrk="1"/>
            <a:endParaRPr lang="ko-KR" altLang="en-US" sz="4950" dirty="0">
              <a:solidFill>
                <a:srgbClr val="6C9FCC"/>
              </a:solidFill>
              <a:latin typeface="210 만화가게 B" panose="02020603020101020101" pitchFamily="18" charset="-127"/>
              <a:ea typeface="210 만화가게 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6D25B-FF12-4BBD-AEB0-1C75B9AEC46E}"/>
              </a:ext>
            </a:extLst>
          </p:cNvPr>
          <p:cNvSpPr txBox="1"/>
          <p:nvPr/>
        </p:nvSpPr>
        <p:spPr>
          <a:xfrm>
            <a:off x="-238804" y="651403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02.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의 기능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4C31BB4-32AC-4F87-995A-ED525678E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20" y="2094265"/>
            <a:ext cx="4110258" cy="4110258"/>
          </a:xfrm>
          <a:prstGeom prst="rect">
            <a:avLst/>
          </a:prstGeom>
        </p:spPr>
      </p:pic>
      <p:pic>
        <p:nvPicPr>
          <p:cNvPr id="29" name="그림 28" descr="텍스트, 그릇, 바비큐, 여러개이(가) 표시된 사진&#10;&#10;자동 생성된 설명">
            <a:extLst>
              <a:ext uri="{FF2B5EF4-FFF2-40B4-BE49-F238E27FC236}">
                <a16:creationId xmlns:a16="http://schemas.microsoft.com/office/drawing/2014/main" id="{9A36D81F-FF92-4C79-BC85-C8AE3AD32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84" y="2094029"/>
            <a:ext cx="4113661" cy="4113661"/>
          </a:xfrm>
          <a:prstGeom prst="rect">
            <a:avLst/>
          </a:prstGeom>
        </p:spPr>
      </p:pic>
      <p:pic>
        <p:nvPicPr>
          <p:cNvPr id="31" name="그림 30" descr="텍스트, 음식, 뜨거운, 간식용음식이(가) 표시된 사진&#10;&#10;자동 생성된 설명">
            <a:extLst>
              <a:ext uri="{FF2B5EF4-FFF2-40B4-BE49-F238E27FC236}">
                <a16:creationId xmlns:a16="http://schemas.microsoft.com/office/drawing/2014/main" id="{69AFC336-9619-45AB-B25E-EC2FE3463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29" y="2110810"/>
            <a:ext cx="4086506" cy="4086506"/>
          </a:xfrm>
          <a:prstGeom prst="rect">
            <a:avLst/>
          </a:prstGeom>
        </p:spPr>
      </p:pic>
      <p:pic>
        <p:nvPicPr>
          <p:cNvPr id="34" name="그림 33" descr="텍스트, 음식, 테이블, 플레이트이(가) 표시된 사진&#10;&#10;자동 생성된 설명">
            <a:extLst>
              <a:ext uri="{FF2B5EF4-FFF2-40B4-BE49-F238E27FC236}">
                <a16:creationId xmlns:a16="http://schemas.microsoft.com/office/drawing/2014/main" id="{57778D13-07C0-4C0B-BC1D-38391498E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22" y="2093383"/>
            <a:ext cx="4090031" cy="4090031"/>
          </a:xfrm>
          <a:prstGeom prst="rect">
            <a:avLst/>
          </a:prstGeom>
        </p:spPr>
      </p:pic>
      <p:pic>
        <p:nvPicPr>
          <p:cNvPr id="36" name="그림 35" descr="텍스트, 오렌지, 그릇이(가) 표시된 사진&#10;&#10;자동 생성된 설명">
            <a:extLst>
              <a:ext uri="{FF2B5EF4-FFF2-40B4-BE49-F238E27FC236}">
                <a16:creationId xmlns:a16="http://schemas.microsoft.com/office/drawing/2014/main" id="{76AD49FD-3CE4-4AFC-A13A-3364107E1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08" y="2100436"/>
            <a:ext cx="4090031" cy="409003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5808F7-1FDF-4D58-AA8C-6713DA0A35D7}"/>
              </a:ext>
            </a:extLst>
          </p:cNvPr>
          <p:cNvGrpSpPr/>
          <p:nvPr/>
        </p:nvGrpSpPr>
        <p:grpSpPr>
          <a:xfrm>
            <a:off x="-12837" y="645105"/>
            <a:ext cx="1472665" cy="704608"/>
            <a:chOff x="274811" y="707413"/>
            <a:chExt cx="1075080" cy="539506"/>
          </a:xfrm>
          <a:solidFill>
            <a:srgbClr val="FFD966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DC77F9-DEAF-473B-8552-5F74A8D16FAF}"/>
                </a:ext>
              </a:extLst>
            </p:cNvPr>
            <p:cNvSpPr/>
            <p:nvPr/>
          </p:nvSpPr>
          <p:spPr>
            <a:xfrm flipH="1">
              <a:off x="1164429" y="707413"/>
              <a:ext cx="185462" cy="538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1AEB689-8F34-4292-B553-B6A6A2F71FC1}"/>
                </a:ext>
              </a:extLst>
            </p:cNvPr>
            <p:cNvSpPr/>
            <p:nvPr/>
          </p:nvSpPr>
          <p:spPr>
            <a:xfrm>
              <a:off x="274811" y="708756"/>
              <a:ext cx="824649" cy="538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84C47B2-6466-47AB-BCF0-8D18178259EA}"/>
              </a:ext>
            </a:extLst>
          </p:cNvPr>
          <p:cNvSpPr/>
          <p:nvPr/>
        </p:nvSpPr>
        <p:spPr>
          <a:xfrm>
            <a:off x="0" y="1"/>
            <a:ext cx="12192000" cy="26692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A66D5DB-82EB-42B2-8DC7-F9CF8608D47C}"/>
              </a:ext>
            </a:extLst>
          </p:cNvPr>
          <p:cNvCxnSpPr>
            <a:cxnSpLocks/>
          </p:cNvCxnSpPr>
          <p:nvPr/>
        </p:nvCxnSpPr>
        <p:spPr>
          <a:xfrm flipV="1">
            <a:off x="39545" y="1666363"/>
            <a:ext cx="12126897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768030-DF1D-4557-9CEE-4B3F86D7A9CF}"/>
              </a:ext>
            </a:extLst>
          </p:cNvPr>
          <p:cNvCxnSpPr>
            <a:cxnSpLocks/>
          </p:cNvCxnSpPr>
          <p:nvPr/>
        </p:nvCxnSpPr>
        <p:spPr>
          <a:xfrm flipV="1">
            <a:off x="32551" y="1901361"/>
            <a:ext cx="12192000" cy="1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1CD275F-8DFA-4F09-AA6D-937EF88B1112}"/>
              </a:ext>
            </a:extLst>
          </p:cNvPr>
          <p:cNvCxnSpPr>
            <a:cxnSpLocks/>
          </p:cNvCxnSpPr>
          <p:nvPr/>
        </p:nvCxnSpPr>
        <p:spPr>
          <a:xfrm>
            <a:off x="11249191" y="0"/>
            <a:ext cx="0" cy="6782540"/>
          </a:xfrm>
          <a:prstGeom prst="line">
            <a:avLst/>
          </a:prstGeom>
          <a:ln w="76200">
            <a:solidFill>
              <a:srgbClr val="6C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F6E0E1-5E76-45CE-B91B-F5BCAD5B3E4F}"/>
              </a:ext>
            </a:extLst>
          </p:cNvPr>
          <p:cNvSpPr txBox="1"/>
          <p:nvPr/>
        </p:nvSpPr>
        <p:spPr>
          <a:xfrm>
            <a:off x="2866214" y="607510"/>
            <a:ext cx="63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LUNA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의 발전 가능성</a:t>
            </a: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CD791C78-03CA-4080-9F5D-5DA252C95BD0}"/>
              </a:ext>
            </a:extLst>
          </p:cNvPr>
          <p:cNvSpPr/>
          <p:nvPr/>
        </p:nvSpPr>
        <p:spPr>
          <a:xfrm>
            <a:off x="1332803" y="1438507"/>
            <a:ext cx="4920761" cy="609011"/>
          </a:xfrm>
          <a:prstGeom prst="flowChartProcess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형태로 정보 제공하는 예시</a:t>
            </a:r>
            <a:r>
              <a:rPr lang="en-US" altLang="ko-KR" dirty="0"/>
              <a:t>. </a:t>
            </a:r>
            <a:r>
              <a:rPr lang="ko-KR" altLang="en-US" dirty="0"/>
              <a:t>맛집이 예시일 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커플템</a:t>
            </a:r>
            <a:r>
              <a:rPr lang="ko-KR" altLang="en-US" dirty="0"/>
              <a:t> 등 다른 상품도 가능함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532F78-5E2E-4331-9AB9-CD5829178088}"/>
              </a:ext>
            </a:extLst>
          </p:cNvPr>
          <p:cNvSpPr txBox="1"/>
          <p:nvPr/>
        </p:nvSpPr>
        <p:spPr>
          <a:xfrm>
            <a:off x="6848538" y="2986541"/>
            <a:ext cx="3644768" cy="16787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1"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카드 형태로 흥미롭고</a:t>
            </a:r>
            <a:endParaRPr lang="en-US" altLang="ko-KR" sz="3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 defTabSz="685800" latinLnBrk="1"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유용한 정보 제공</a:t>
            </a:r>
            <a:endParaRPr lang="en-US" altLang="ko-KR" sz="3600" b="1" dirty="0">
              <a:solidFill>
                <a:prstClr val="black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F8A253-F071-444B-8B77-B868FCCE7413}"/>
              </a:ext>
            </a:extLst>
          </p:cNvPr>
          <p:cNvSpPr txBox="1"/>
          <p:nvPr/>
        </p:nvSpPr>
        <p:spPr>
          <a:xfrm>
            <a:off x="2217329" y="3825937"/>
            <a:ext cx="3114344" cy="2132059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latinLnBrk="1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 설명 예시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algn="ctr" defTabSz="68580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맛집 정보라는 실용성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algn="ctr" defTabSz="68580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카드 형태의 간편함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algn="ctr" defTabSz="68580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직접 광고 수익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창출 가능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 algn="ctr" defTabSz="68580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흥미부여로 앱 사용시간 증대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37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825737" y="1990886"/>
            <a:ext cx="98110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88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.</a:t>
            </a: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-LUNA-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A22CF5-3D1E-4C25-BDCA-C497F3FCC32B}"/>
              </a:ext>
            </a:extLst>
          </p:cNvPr>
          <p:cNvCxnSpPr>
            <a:cxnSpLocks/>
          </p:cNvCxnSpPr>
          <p:nvPr/>
        </p:nvCxnSpPr>
        <p:spPr>
          <a:xfrm flipV="1">
            <a:off x="65103" y="6226549"/>
            <a:ext cx="12126897" cy="1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3EA41F-C1C8-4A85-B677-433055831FED}"/>
              </a:ext>
            </a:extLst>
          </p:cNvPr>
          <p:cNvCxnSpPr>
            <a:cxnSpLocks/>
          </p:cNvCxnSpPr>
          <p:nvPr/>
        </p:nvCxnSpPr>
        <p:spPr>
          <a:xfrm flipV="1">
            <a:off x="-32552" y="579720"/>
            <a:ext cx="12192000" cy="1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3C0C80-F26D-40AE-92AB-6FD49E9841B3}"/>
              </a:ext>
            </a:extLst>
          </p:cNvPr>
          <p:cNvCxnSpPr>
            <a:cxnSpLocks/>
          </p:cNvCxnSpPr>
          <p:nvPr/>
        </p:nvCxnSpPr>
        <p:spPr>
          <a:xfrm>
            <a:off x="11503191" y="0"/>
            <a:ext cx="0" cy="678254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91F294-D069-4E7B-B7D9-F9BAFF9685A7}"/>
              </a:ext>
            </a:extLst>
          </p:cNvPr>
          <p:cNvSpPr txBox="1"/>
          <p:nvPr/>
        </p:nvSpPr>
        <p:spPr>
          <a:xfrm>
            <a:off x="7302915" y="5573717"/>
            <a:ext cx="376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bg1"/>
                </a:solidFill>
                <a:highlight>
                  <a:srgbClr val="AF6011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Team:</a:t>
            </a:r>
            <a:r>
              <a:rPr lang="ko-KR" altLang="en-US" sz="2800" b="1" dirty="0">
                <a:solidFill>
                  <a:schemeClr val="bg1"/>
                </a:solidFill>
                <a:highlight>
                  <a:srgbClr val="AF6011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 달이 떠오르는 시간</a:t>
            </a:r>
            <a:endParaRPr lang="ko-KR" altLang="en-US" sz="2800" b="1" dirty="0">
              <a:highlight>
                <a:srgbClr val="AF6011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1510172" y="634452"/>
            <a:ext cx="9171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앞의 내용에서 발견할 수 있는</a:t>
            </a:r>
            <a:r>
              <a:rPr lang="en-US" altLang="ko-KR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포인트</a:t>
            </a:r>
            <a:r>
              <a:rPr lang="en-US" altLang="ko-KR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!</a:t>
            </a:r>
            <a:endParaRPr lang="ko-KR" altLang="en-US" sz="4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498DB7-A884-47B7-9B7C-49E3020BCA7C}"/>
              </a:ext>
            </a:extLst>
          </p:cNvPr>
          <p:cNvGrpSpPr/>
          <p:nvPr/>
        </p:nvGrpSpPr>
        <p:grpSpPr>
          <a:xfrm>
            <a:off x="1180058" y="2764484"/>
            <a:ext cx="3415456" cy="2543085"/>
            <a:chOff x="1753166" y="2533462"/>
            <a:chExt cx="2759987" cy="198527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6C15B3-C34E-4ED6-9433-DA7BD51A7340}"/>
                </a:ext>
              </a:extLst>
            </p:cNvPr>
            <p:cNvSpPr/>
            <p:nvPr/>
          </p:nvSpPr>
          <p:spPr>
            <a:xfrm>
              <a:off x="1753166" y="2707687"/>
              <a:ext cx="2759987" cy="1811047"/>
            </a:xfrm>
            <a:prstGeom prst="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+mn-ea"/>
                </a:rPr>
                <a:t>“</a:t>
              </a:r>
              <a:r>
                <a:rPr lang="ko-KR" altLang="en-US" sz="2400" b="1" dirty="0">
                  <a:latin typeface="+mn-ea"/>
                </a:rPr>
                <a:t>함께한 </a:t>
              </a:r>
              <a:r>
                <a:rPr lang="ko-KR" altLang="en-US" sz="2400" b="1" dirty="0">
                  <a:highlight>
                    <a:srgbClr val="BC8654"/>
                  </a:highlight>
                  <a:latin typeface="+mn-ea"/>
                </a:rPr>
                <a:t>추억</a:t>
              </a:r>
              <a:r>
                <a:rPr lang="ko-KR" altLang="en-US" sz="2400" b="1" dirty="0">
                  <a:latin typeface="+mn-ea"/>
                </a:rPr>
                <a:t>을</a:t>
              </a:r>
              <a:endParaRPr lang="en-US" altLang="ko-KR" sz="2400" b="1" dirty="0">
                <a:latin typeface="+mn-ea"/>
              </a:endParaRPr>
            </a:p>
            <a:p>
              <a:pPr algn="ctr"/>
              <a:r>
                <a:rPr lang="ko-KR" altLang="en-US" sz="2400" b="1" dirty="0">
                  <a:latin typeface="+mn-ea"/>
                </a:rPr>
                <a:t>기록하는 커플 앱</a:t>
              </a:r>
              <a:r>
                <a:rPr lang="en-US" altLang="ko-KR" sz="2400" b="1" dirty="0">
                  <a:latin typeface="+mn-ea"/>
                </a:rPr>
                <a:t>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80740E-0F70-46DC-AB5C-9730E92E5EEC}"/>
                </a:ext>
              </a:extLst>
            </p:cNvPr>
            <p:cNvSpPr/>
            <p:nvPr/>
          </p:nvSpPr>
          <p:spPr>
            <a:xfrm rot="21189956">
              <a:off x="2361122" y="2533462"/>
              <a:ext cx="1182374" cy="34845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E29001-7B02-4472-9A88-4DBA595556B4}"/>
              </a:ext>
            </a:extLst>
          </p:cNvPr>
          <p:cNvGrpSpPr/>
          <p:nvPr/>
        </p:nvGrpSpPr>
        <p:grpSpPr>
          <a:xfrm>
            <a:off x="5095676" y="2036049"/>
            <a:ext cx="4878914" cy="1122816"/>
            <a:chOff x="5534592" y="2074684"/>
            <a:chExt cx="4878914" cy="1122816"/>
          </a:xfrm>
        </p:grpSpPr>
        <p:pic>
          <p:nvPicPr>
            <p:cNvPr id="30" name="그래픽 29" descr="물음표 단색으로 채워진">
              <a:extLst>
                <a:ext uri="{FF2B5EF4-FFF2-40B4-BE49-F238E27FC236}">
                  <a16:creationId xmlns:a16="http://schemas.microsoft.com/office/drawing/2014/main" id="{CC53821F-9361-4D12-8180-F85A101C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534592" y="2074684"/>
              <a:ext cx="1122816" cy="11228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6A00D7-A65F-4B9A-ABB8-A67E5B6649B6}"/>
                </a:ext>
              </a:extLst>
            </p:cNvPr>
            <p:cNvSpPr txBox="1"/>
            <p:nvPr/>
          </p:nvSpPr>
          <p:spPr>
            <a:xfrm>
              <a:off x="6507332" y="2281561"/>
              <a:ext cx="39061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연인과 함께 사용할 수 있는 앱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08332E3-7D14-44D5-9A58-B22E8D76613D}"/>
              </a:ext>
            </a:extLst>
          </p:cNvPr>
          <p:cNvGrpSpPr/>
          <p:nvPr/>
        </p:nvGrpSpPr>
        <p:grpSpPr>
          <a:xfrm>
            <a:off x="5095676" y="3474619"/>
            <a:ext cx="5591559" cy="1122816"/>
            <a:chOff x="5534592" y="2074684"/>
            <a:chExt cx="5591559" cy="1122816"/>
          </a:xfrm>
        </p:grpSpPr>
        <p:pic>
          <p:nvPicPr>
            <p:cNvPr id="32" name="그래픽 31" descr="물음표 단색으로 채워진">
              <a:extLst>
                <a:ext uri="{FF2B5EF4-FFF2-40B4-BE49-F238E27FC236}">
                  <a16:creationId xmlns:a16="http://schemas.microsoft.com/office/drawing/2014/main" id="{4DB950B8-CCC5-41C7-9335-71D1F97D0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534592" y="2074684"/>
              <a:ext cx="1122816" cy="11228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1A4E8D-15A5-4255-B9BC-12F6B32C8C96}"/>
                </a:ext>
              </a:extLst>
            </p:cNvPr>
            <p:cNvSpPr txBox="1"/>
            <p:nvPr/>
          </p:nvSpPr>
          <p:spPr>
            <a:xfrm>
              <a:off x="6507332" y="2289266"/>
              <a:ext cx="4618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추억을 기록할 수 있는 앱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0C35BB-9B29-4E2D-8E53-62472620C3CD}"/>
              </a:ext>
            </a:extLst>
          </p:cNvPr>
          <p:cNvGrpSpPr/>
          <p:nvPr/>
        </p:nvGrpSpPr>
        <p:grpSpPr>
          <a:xfrm>
            <a:off x="5095676" y="4804312"/>
            <a:ext cx="4906498" cy="1122816"/>
            <a:chOff x="5534592" y="2074684"/>
            <a:chExt cx="4906498" cy="1122816"/>
          </a:xfrm>
        </p:grpSpPr>
        <p:pic>
          <p:nvPicPr>
            <p:cNvPr id="35" name="그래픽 34" descr="물음표 단색으로 채워진">
              <a:extLst>
                <a:ext uri="{FF2B5EF4-FFF2-40B4-BE49-F238E27FC236}">
                  <a16:creationId xmlns:a16="http://schemas.microsoft.com/office/drawing/2014/main" id="{5F0CB875-C141-408B-BEB8-15766799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534592" y="2074684"/>
              <a:ext cx="1122816" cy="112281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654612-96E1-49A3-B2B3-63D53EF46555}"/>
                </a:ext>
              </a:extLst>
            </p:cNvPr>
            <p:cNvSpPr txBox="1"/>
            <p:nvPr/>
          </p:nvSpPr>
          <p:spPr>
            <a:xfrm>
              <a:off x="6534916" y="2343704"/>
              <a:ext cx="39061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사귄 날이 표시되는 앱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3FEF6D5-8995-4467-B075-1CC9C3662655}"/>
              </a:ext>
            </a:extLst>
          </p:cNvPr>
          <p:cNvSpPr txBox="1"/>
          <p:nvPr/>
        </p:nvSpPr>
        <p:spPr>
          <a:xfrm>
            <a:off x="-33614" y="6451223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LUNA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5E0C7D83-A9A1-40D0-82A8-73F76D8FB97C}"/>
              </a:ext>
            </a:extLst>
          </p:cNvPr>
          <p:cNvSpPr/>
          <p:nvPr/>
        </p:nvSpPr>
        <p:spPr>
          <a:xfrm>
            <a:off x="3780742" y="1496509"/>
            <a:ext cx="4920761" cy="609011"/>
          </a:xfrm>
          <a:prstGeom prst="flowChartProcess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이런 게 존재한다</a:t>
            </a:r>
            <a:r>
              <a:rPr lang="en-US" altLang="ko-KR" dirty="0"/>
              <a:t>(</a:t>
            </a:r>
            <a:r>
              <a:rPr lang="ko-KR" altLang="en-US" dirty="0"/>
              <a:t>좋은 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437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76C03-0470-4251-8326-95ADD8B4F427}"/>
              </a:ext>
            </a:extLst>
          </p:cNvPr>
          <p:cNvSpPr/>
          <p:nvPr/>
        </p:nvSpPr>
        <p:spPr>
          <a:xfrm>
            <a:off x="-1561" y="0"/>
            <a:ext cx="121920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B4CD42-8FD0-40BC-998F-6E5D48F0DE99}"/>
              </a:ext>
            </a:extLst>
          </p:cNvPr>
          <p:cNvGrpSpPr/>
          <p:nvPr/>
        </p:nvGrpSpPr>
        <p:grpSpPr>
          <a:xfrm>
            <a:off x="3314682" y="3540048"/>
            <a:ext cx="1877059" cy="2656136"/>
            <a:chOff x="1660105" y="2113428"/>
            <a:chExt cx="1949466" cy="264459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381AA85-91C2-40FC-B14F-284DBDBC9328}"/>
                </a:ext>
              </a:extLst>
            </p:cNvPr>
            <p:cNvGrpSpPr/>
            <p:nvPr/>
          </p:nvGrpSpPr>
          <p:grpSpPr>
            <a:xfrm>
              <a:off x="1660105" y="2193439"/>
              <a:ext cx="1949466" cy="2564582"/>
              <a:chOff x="1863306" y="2740676"/>
              <a:chExt cx="1359293" cy="1788191"/>
            </a:xfrm>
          </p:grpSpPr>
          <p:sp>
            <p:nvSpPr>
              <p:cNvPr id="29" name="원호 28">
                <a:extLst>
                  <a:ext uri="{FF2B5EF4-FFF2-40B4-BE49-F238E27FC236}">
                    <a16:creationId xmlns:a16="http://schemas.microsoft.com/office/drawing/2014/main" id="{D4DDAD9A-E2FC-4D13-A910-1E78FA2A2BF3}"/>
                  </a:ext>
                </a:extLst>
              </p:cNvPr>
              <p:cNvSpPr/>
              <p:nvPr/>
            </p:nvSpPr>
            <p:spPr>
              <a:xfrm>
                <a:off x="1863306" y="3209026"/>
                <a:ext cx="1319841" cy="1319841"/>
              </a:xfrm>
              <a:prstGeom prst="arc">
                <a:avLst>
                  <a:gd name="adj1" fmla="val 18835373"/>
                  <a:gd name="adj2" fmla="val 13785061"/>
                </a:avLst>
              </a:prstGeom>
              <a:ln w="482600">
                <a:solidFill>
                  <a:srgbClr val="57C4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화살표: 오각형 10">
                <a:extLst>
                  <a:ext uri="{FF2B5EF4-FFF2-40B4-BE49-F238E27FC236}">
                    <a16:creationId xmlns:a16="http://schemas.microsoft.com/office/drawing/2014/main" id="{22045B21-5E41-4CF6-868C-A65469AFBD0A}"/>
                  </a:ext>
                </a:extLst>
              </p:cNvPr>
              <p:cNvSpPr/>
              <p:nvPr/>
            </p:nvSpPr>
            <p:spPr>
              <a:xfrm rot="18900000">
                <a:off x="1966538" y="2740676"/>
                <a:ext cx="1256061" cy="600228"/>
              </a:xfrm>
              <a:prstGeom prst="homePlate">
                <a:avLst>
                  <a:gd name="adj" fmla="val 50000"/>
                </a:avLst>
              </a:prstGeom>
              <a:solidFill>
                <a:srgbClr val="57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1447F50-55EA-41BC-A2EC-60B7A94FD1B8}"/>
                  </a:ext>
                </a:extLst>
              </p:cNvPr>
              <p:cNvSpPr/>
              <p:nvPr/>
            </p:nvSpPr>
            <p:spPr>
              <a:xfrm>
                <a:off x="1950653" y="3291513"/>
                <a:ext cx="1154865" cy="1154865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1778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2" name="Group 28">
                <a:extLst>
                  <a:ext uri="{FF2B5EF4-FFF2-40B4-BE49-F238E27FC236}">
                    <a16:creationId xmlns:a16="http://schemas.microsoft.com/office/drawing/2014/main" id="{EF2C44E9-4F4E-43BC-AD93-48E451518C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32753" y="3702978"/>
                <a:ext cx="380946" cy="333403"/>
                <a:chOff x="496" y="4251"/>
                <a:chExt cx="641" cy="561"/>
              </a:xfrm>
              <a:solidFill>
                <a:srgbClr val="10B8B7"/>
              </a:solidFill>
            </p:grpSpPr>
            <p:sp>
              <p:nvSpPr>
                <p:cNvPr id="34" name="Freeform 30">
                  <a:extLst>
                    <a:ext uri="{FF2B5EF4-FFF2-40B4-BE49-F238E27FC236}">
                      <a16:creationId xmlns:a16="http://schemas.microsoft.com/office/drawing/2014/main" id="{B0B9D908-B608-4DD8-A588-EBF4CAFF48AF}"/>
                    </a:ext>
                  </a:extLst>
                </p:cNvPr>
                <p:cNvSpPr/>
                <p:nvPr/>
              </p:nvSpPr>
              <p:spPr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7C4C7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srgbClr val="4E5D70"/>
                    </a:solidFill>
                  </a:endParaRPr>
                </a:p>
              </p:txBody>
            </p:sp>
            <p:sp>
              <p:nvSpPr>
                <p:cNvPr id="35" name="Freeform 31">
                  <a:extLst>
                    <a:ext uri="{FF2B5EF4-FFF2-40B4-BE49-F238E27FC236}">
                      <a16:creationId xmlns:a16="http://schemas.microsoft.com/office/drawing/2014/main" id="{793052C8-C7D1-4EB7-9BFC-ABFBCD93B77C}"/>
                    </a:ext>
                  </a:extLst>
                </p:cNvPr>
                <p:cNvSpPr/>
                <p:nvPr/>
              </p:nvSpPr>
              <p:spPr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solidFill>
                  <a:srgbClr val="57C4C7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srgbClr val="4E5D70"/>
                    </a:solidFill>
                  </a:endParaRP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6F260B-9FBA-4600-9612-58A21D79B247}"/>
                </a:ext>
              </a:extLst>
            </p:cNvPr>
            <p:cNvSpPr txBox="1"/>
            <p:nvPr/>
          </p:nvSpPr>
          <p:spPr>
            <a:xfrm>
              <a:off x="2819398" y="2113427"/>
              <a:ext cx="495024" cy="361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01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69B9B-922A-4C15-89CE-2918BF1D952C}"/>
              </a:ext>
            </a:extLst>
          </p:cNvPr>
          <p:cNvGrpSpPr/>
          <p:nvPr/>
        </p:nvGrpSpPr>
        <p:grpSpPr>
          <a:xfrm>
            <a:off x="5858282" y="3578750"/>
            <a:ext cx="1877059" cy="2656136"/>
            <a:chOff x="1660106" y="2113429"/>
            <a:chExt cx="1949466" cy="264459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B0F3E37-4204-414B-8C8B-CF39A72E3AAC}"/>
                </a:ext>
              </a:extLst>
            </p:cNvPr>
            <p:cNvGrpSpPr/>
            <p:nvPr/>
          </p:nvGrpSpPr>
          <p:grpSpPr>
            <a:xfrm>
              <a:off x="1660106" y="2193439"/>
              <a:ext cx="1949466" cy="2564582"/>
              <a:chOff x="1863306" y="2740676"/>
              <a:chExt cx="1359293" cy="1788191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92057D3E-43D7-4463-BBAE-A811D5152004}"/>
                  </a:ext>
                </a:extLst>
              </p:cNvPr>
              <p:cNvSpPr/>
              <p:nvPr/>
            </p:nvSpPr>
            <p:spPr>
              <a:xfrm>
                <a:off x="1863306" y="3209026"/>
                <a:ext cx="1319841" cy="1319841"/>
              </a:xfrm>
              <a:prstGeom prst="arc">
                <a:avLst>
                  <a:gd name="adj1" fmla="val 18835373"/>
                  <a:gd name="adj2" fmla="val 13785061"/>
                </a:avLst>
              </a:prstGeom>
              <a:ln w="482600">
                <a:solidFill>
                  <a:srgbClr val="57C4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화살표: 오각형 10">
                <a:extLst>
                  <a:ext uri="{FF2B5EF4-FFF2-40B4-BE49-F238E27FC236}">
                    <a16:creationId xmlns:a16="http://schemas.microsoft.com/office/drawing/2014/main" id="{E0683F3A-F46E-4D5C-BCD6-C014EC76D899}"/>
                  </a:ext>
                </a:extLst>
              </p:cNvPr>
              <p:cNvSpPr/>
              <p:nvPr/>
            </p:nvSpPr>
            <p:spPr>
              <a:xfrm rot="18900000">
                <a:off x="1966538" y="2740676"/>
                <a:ext cx="1256061" cy="600228"/>
              </a:xfrm>
              <a:prstGeom prst="homePlate">
                <a:avLst>
                  <a:gd name="adj" fmla="val 50000"/>
                </a:avLst>
              </a:prstGeom>
              <a:solidFill>
                <a:srgbClr val="57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EE66183-BFD8-4BFE-B8D6-C773A93F0440}"/>
                  </a:ext>
                </a:extLst>
              </p:cNvPr>
              <p:cNvSpPr/>
              <p:nvPr/>
            </p:nvSpPr>
            <p:spPr>
              <a:xfrm>
                <a:off x="1950653" y="3291513"/>
                <a:ext cx="1154865" cy="1154865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1778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8C4D37-78CE-41F2-B8EA-0AD02B11602C}"/>
                </a:ext>
              </a:extLst>
            </p:cNvPr>
            <p:cNvSpPr txBox="1"/>
            <p:nvPr/>
          </p:nvSpPr>
          <p:spPr>
            <a:xfrm>
              <a:off x="2819398" y="2113428"/>
              <a:ext cx="495024" cy="361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prstClr val="white"/>
                  </a:solidFill>
                </a:rPr>
                <a:t>03</a:t>
              </a:r>
            </a:p>
          </p:txBody>
        </p:sp>
      </p:grpSp>
      <p:sp>
        <p:nvSpPr>
          <p:cNvPr id="50" name="Freeform 16">
            <a:extLst>
              <a:ext uri="{FF2B5EF4-FFF2-40B4-BE49-F238E27FC236}">
                <a16:creationId xmlns:a16="http://schemas.microsoft.com/office/drawing/2014/main" id="{0A3F6D96-4A65-4D7D-8A5D-4B18F574D489}"/>
              </a:ext>
            </a:extLst>
          </p:cNvPr>
          <p:cNvSpPr>
            <a:spLocks noEditPoints="1"/>
          </p:cNvSpPr>
          <p:nvPr/>
        </p:nvSpPr>
        <p:spPr>
          <a:xfrm flipH="1">
            <a:off x="6848516" y="5222824"/>
            <a:ext cx="413303" cy="350581"/>
          </a:xfrm>
          <a:custGeom>
            <a:avLst/>
            <a:gdLst>
              <a:gd name="T0" fmla="*/ 1532 w 3756"/>
              <a:gd name="T1" fmla="*/ 2536 h 3186"/>
              <a:gd name="T2" fmla="*/ 1516 w 3756"/>
              <a:gd name="T3" fmla="*/ 2550 h 3186"/>
              <a:gd name="T4" fmla="*/ 1450 w 3756"/>
              <a:gd name="T5" fmla="*/ 2904 h 3186"/>
              <a:gd name="T6" fmla="*/ 1457 w 3756"/>
              <a:gd name="T7" fmla="*/ 2929 h 3186"/>
              <a:gd name="T8" fmla="*/ 1481 w 3756"/>
              <a:gd name="T9" fmla="*/ 2941 h 3186"/>
              <a:gd name="T10" fmla="*/ 2288 w 3756"/>
              <a:gd name="T11" fmla="*/ 2937 h 3186"/>
              <a:gd name="T12" fmla="*/ 2304 w 3756"/>
              <a:gd name="T13" fmla="*/ 2921 h 3186"/>
              <a:gd name="T14" fmla="*/ 2306 w 3756"/>
              <a:gd name="T15" fmla="*/ 2905 h 3186"/>
              <a:gd name="T16" fmla="*/ 2243 w 3756"/>
              <a:gd name="T17" fmla="*/ 2560 h 3186"/>
              <a:gd name="T18" fmla="*/ 2233 w 3756"/>
              <a:gd name="T19" fmla="*/ 2542 h 3186"/>
              <a:gd name="T20" fmla="*/ 2214 w 3756"/>
              <a:gd name="T21" fmla="*/ 2534 h 3186"/>
              <a:gd name="T22" fmla="*/ 585 w 3756"/>
              <a:gd name="T23" fmla="*/ 305 h 3186"/>
              <a:gd name="T24" fmla="*/ 560 w 3756"/>
              <a:gd name="T25" fmla="*/ 314 h 3186"/>
              <a:gd name="T26" fmla="*/ 544 w 3756"/>
              <a:gd name="T27" fmla="*/ 336 h 3186"/>
              <a:gd name="T28" fmla="*/ 542 w 3756"/>
              <a:gd name="T29" fmla="*/ 1890 h 3186"/>
              <a:gd name="T30" fmla="*/ 553 w 3756"/>
              <a:gd name="T31" fmla="*/ 1921 h 3186"/>
              <a:gd name="T32" fmla="*/ 3188 w 3756"/>
              <a:gd name="T33" fmla="*/ 1930 h 3186"/>
              <a:gd name="T34" fmla="*/ 3211 w 3756"/>
              <a:gd name="T35" fmla="*/ 1906 h 3186"/>
              <a:gd name="T36" fmla="*/ 3214 w 3756"/>
              <a:gd name="T37" fmla="*/ 350 h 3186"/>
              <a:gd name="T38" fmla="*/ 3206 w 3756"/>
              <a:gd name="T39" fmla="*/ 324 h 3186"/>
              <a:gd name="T40" fmla="*/ 3185 w 3756"/>
              <a:gd name="T41" fmla="*/ 308 h 3186"/>
              <a:gd name="T42" fmla="*/ 585 w 3756"/>
              <a:gd name="T43" fmla="*/ 305 h 3186"/>
              <a:gd name="T44" fmla="*/ 3170 w 3756"/>
              <a:gd name="T45" fmla="*/ 0 h 3186"/>
              <a:gd name="T46" fmla="*/ 3263 w 3756"/>
              <a:gd name="T47" fmla="*/ 13 h 3186"/>
              <a:gd name="T48" fmla="*/ 3346 w 3756"/>
              <a:gd name="T49" fmla="*/ 48 h 3186"/>
              <a:gd name="T50" fmla="*/ 3418 w 3756"/>
              <a:gd name="T51" fmla="*/ 103 h 3186"/>
              <a:gd name="T52" fmla="*/ 3473 w 3756"/>
              <a:gd name="T53" fmla="*/ 173 h 3186"/>
              <a:gd name="T54" fmla="*/ 3508 w 3756"/>
              <a:gd name="T55" fmla="*/ 256 h 3186"/>
              <a:gd name="T56" fmla="*/ 3520 w 3756"/>
              <a:gd name="T57" fmla="*/ 350 h 3186"/>
              <a:gd name="T58" fmla="*/ 3518 w 3756"/>
              <a:gd name="T59" fmla="*/ 1931 h 3186"/>
              <a:gd name="T60" fmla="*/ 3500 w 3756"/>
              <a:gd name="T61" fmla="*/ 2009 h 3186"/>
              <a:gd name="T62" fmla="*/ 3516 w 3756"/>
              <a:gd name="T63" fmla="*/ 2049 h 3186"/>
              <a:gd name="T64" fmla="*/ 3754 w 3756"/>
              <a:gd name="T65" fmla="*/ 3006 h 3186"/>
              <a:gd name="T66" fmla="*/ 3753 w 3756"/>
              <a:gd name="T67" fmla="*/ 3060 h 3186"/>
              <a:gd name="T68" fmla="*/ 3729 w 3756"/>
              <a:gd name="T69" fmla="*/ 3116 h 3186"/>
              <a:gd name="T70" fmla="*/ 3687 w 3756"/>
              <a:gd name="T71" fmla="*/ 3158 h 3186"/>
              <a:gd name="T72" fmla="*/ 3631 w 3756"/>
              <a:gd name="T73" fmla="*/ 3182 h 3186"/>
              <a:gd name="T74" fmla="*/ 157 w 3756"/>
              <a:gd name="T75" fmla="*/ 3186 h 3186"/>
              <a:gd name="T76" fmla="*/ 101 w 3756"/>
              <a:gd name="T77" fmla="*/ 3175 h 3186"/>
              <a:gd name="T78" fmla="*/ 52 w 3756"/>
              <a:gd name="T79" fmla="*/ 3146 h 3186"/>
              <a:gd name="T80" fmla="*/ 18 w 3756"/>
              <a:gd name="T81" fmla="*/ 3101 h 3186"/>
              <a:gd name="T82" fmla="*/ 1 w 3756"/>
              <a:gd name="T83" fmla="*/ 3047 h 3186"/>
              <a:gd name="T84" fmla="*/ 5 w 3756"/>
              <a:gd name="T85" fmla="*/ 2991 h 3186"/>
              <a:gd name="T86" fmla="*/ 247 w 3756"/>
              <a:gd name="T87" fmla="*/ 2028 h 3186"/>
              <a:gd name="T88" fmla="*/ 245 w 3756"/>
              <a:gd name="T89" fmla="*/ 1970 h 3186"/>
              <a:gd name="T90" fmla="*/ 236 w 3756"/>
              <a:gd name="T91" fmla="*/ 1890 h 3186"/>
              <a:gd name="T92" fmla="*/ 239 w 3756"/>
              <a:gd name="T93" fmla="*/ 302 h 3186"/>
              <a:gd name="T94" fmla="*/ 263 w 3756"/>
              <a:gd name="T95" fmla="*/ 214 h 3186"/>
              <a:gd name="T96" fmla="*/ 308 w 3756"/>
              <a:gd name="T97" fmla="*/ 136 h 3186"/>
              <a:gd name="T98" fmla="*/ 372 w 3756"/>
              <a:gd name="T99" fmla="*/ 73 h 3186"/>
              <a:gd name="T100" fmla="*/ 450 w 3756"/>
              <a:gd name="T101" fmla="*/ 27 h 3186"/>
              <a:gd name="T102" fmla="*/ 538 w 3756"/>
              <a:gd name="T103" fmla="*/ 3 h 3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756" h="3186">
                <a:moveTo>
                  <a:pt x="1542" y="2534"/>
                </a:moveTo>
                <a:lnTo>
                  <a:pt x="1532" y="2536"/>
                </a:lnTo>
                <a:lnTo>
                  <a:pt x="1523" y="2542"/>
                </a:lnTo>
                <a:lnTo>
                  <a:pt x="1516" y="2550"/>
                </a:lnTo>
                <a:lnTo>
                  <a:pt x="1513" y="2560"/>
                </a:lnTo>
                <a:lnTo>
                  <a:pt x="1450" y="2904"/>
                </a:lnTo>
                <a:lnTo>
                  <a:pt x="1451" y="2917"/>
                </a:lnTo>
                <a:lnTo>
                  <a:pt x="1457" y="2929"/>
                </a:lnTo>
                <a:lnTo>
                  <a:pt x="1467" y="2937"/>
                </a:lnTo>
                <a:lnTo>
                  <a:pt x="1481" y="2941"/>
                </a:lnTo>
                <a:lnTo>
                  <a:pt x="2275" y="2941"/>
                </a:lnTo>
                <a:lnTo>
                  <a:pt x="2288" y="2937"/>
                </a:lnTo>
                <a:lnTo>
                  <a:pt x="2297" y="2932"/>
                </a:lnTo>
                <a:lnTo>
                  <a:pt x="2304" y="2921"/>
                </a:lnTo>
                <a:lnTo>
                  <a:pt x="2306" y="2909"/>
                </a:lnTo>
                <a:lnTo>
                  <a:pt x="2306" y="2905"/>
                </a:lnTo>
                <a:lnTo>
                  <a:pt x="2305" y="2901"/>
                </a:lnTo>
                <a:lnTo>
                  <a:pt x="2243" y="2560"/>
                </a:lnTo>
                <a:lnTo>
                  <a:pt x="2240" y="2550"/>
                </a:lnTo>
                <a:lnTo>
                  <a:pt x="2233" y="2542"/>
                </a:lnTo>
                <a:lnTo>
                  <a:pt x="2224" y="2536"/>
                </a:lnTo>
                <a:lnTo>
                  <a:pt x="2214" y="2534"/>
                </a:lnTo>
                <a:lnTo>
                  <a:pt x="1542" y="2534"/>
                </a:lnTo>
                <a:close/>
                <a:moveTo>
                  <a:pt x="585" y="305"/>
                </a:moveTo>
                <a:lnTo>
                  <a:pt x="571" y="308"/>
                </a:lnTo>
                <a:lnTo>
                  <a:pt x="560" y="314"/>
                </a:lnTo>
                <a:lnTo>
                  <a:pt x="550" y="324"/>
                </a:lnTo>
                <a:lnTo>
                  <a:pt x="544" y="336"/>
                </a:lnTo>
                <a:lnTo>
                  <a:pt x="542" y="350"/>
                </a:lnTo>
                <a:lnTo>
                  <a:pt x="542" y="1890"/>
                </a:lnTo>
                <a:lnTo>
                  <a:pt x="544" y="1906"/>
                </a:lnTo>
                <a:lnTo>
                  <a:pt x="553" y="1921"/>
                </a:lnTo>
                <a:lnTo>
                  <a:pt x="567" y="1930"/>
                </a:lnTo>
                <a:lnTo>
                  <a:pt x="3188" y="1930"/>
                </a:lnTo>
                <a:lnTo>
                  <a:pt x="3202" y="1921"/>
                </a:lnTo>
                <a:lnTo>
                  <a:pt x="3211" y="1906"/>
                </a:lnTo>
                <a:lnTo>
                  <a:pt x="3214" y="1890"/>
                </a:lnTo>
                <a:lnTo>
                  <a:pt x="3214" y="350"/>
                </a:lnTo>
                <a:lnTo>
                  <a:pt x="3212" y="336"/>
                </a:lnTo>
                <a:lnTo>
                  <a:pt x="3206" y="324"/>
                </a:lnTo>
                <a:lnTo>
                  <a:pt x="3196" y="314"/>
                </a:lnTo>
                <a:lnTo>
                  <a:pt x="3185" y="308"/>
                </a:lnTo>
                <a:lnTo>
                  <a:pt x="3170" y="305"/>
                </a:lnTo>
                <a:lnTo>
                  <a:pt x="585" y="305"/>
                </a:lnTo>
                <a:close/>
                <a:moveTo>
                  <a:pt x="585" y="0"/>
                </a:moveTo>
                <a:lnTo>
                  <a:pt x="3170" y="0"/>
                </a:lnTo>
                <a:lnTo>
                  <a:pt x="3218" y="3"/>
                </a:lnTo>
                <a:lnTo>
                  <a:pt x="3263" y="13"/>
                </a:lnTo>
                <a:lnTo>
                  <a:pt x="3306" y="27"/>
                </a:lnTo>
                <a:lnTo>
                  <a:pt x="3346" y="48"/>
                </a:lnTo>
                <a:lnTo>
                  <a:pt x="3384" y="73"/>
                </a:lnTo>
                <a:lnTo>
                  <a:pt x="3418" y="103"/>
                </a:lnTo>
                <a:lnTo>
                  <a:pt x="3448" y="136"/>
                </a:lnTo>
                <a:lnTo>
                  <a:pt x="3473" y="173"/>
                </a:lnTo>
                <a:lnTo>
                  <a:pt x="3493" y="214"/>
                </a:lnTo>
                <a:lnTo>
                  <a:pt x="3508" y="256"/>
                </a:lnTo>
                <a:lnTo>
                  <a:pt x="3517" y="302"/>
                </a:lnTo>
                <a:lnTo>
                  <a:pt x="3520" y="350"/>
                </a:lnTo>
                <a:lnTo>
                  <a:pt x="3520" y="1890"/>
                </a:lnTo>
                <a:lnTo>
                  <a:pt x="3518" y="1931"/>
                </a:lnTo>
                <a:lnTo>
                  <a:pt x="3510" y="1970"/>
                </a:lnTo>
                <a:lnTo>
                  <a:pt x="3500" y="2009"/>
                </a:lnTo>
                <a:lnTo>
                  <a:pt x="3509" y="2028"/>
                </a:lnTo>
                <a:lnTo>
                  <a:pt x="3516" y="2049"/>
                </a:lnTo>
                <a:lnTo>
                  <a:pt x="3749" y="2983"/>
                </a:lnTo>
                <a:lnTo>
                  <a:pt x="3754" y="3006"/>
                </a:lnTo>
                <a:lnTo>
                  <a:pt x="3756" y="3029"/>
                </a:lnTo>
                <a:lnTo>
                  <a:pt x="3753" y="3060"/>
                </a:lnTo>
                <a:lnTo>
                  <a:pt x="3743" y="3090"/>
                </a:lnTo>
                <a:lnTo>
                  <a:pt x="3729" y="3116"/>
                </a:lnTo>
                <a:lnTo>
                  <a:pt x="3710" y="3140"/>
                </a:lnTo>
                <a:lnTo>
                  <a:pt x="3687" y="3158"/>
                </a:lnTo>
                <a:lnTo>
                  <a:pt x="3660" y="3173"/>
                </a:lnTo>
                <a:lnTo>
                  <a:pt x="3631" y="3182"/>
                </a:lnTo>
                <a:lnTo>
                  <a:pt x="3599" y="3186"/>
                </a:lnTo>
                <a:lnTo>
                  <a:pt x="157" y="3186"/>
                </a:lnTo>
                <a:lnTo>
                  <a:pt x="129" y="3183"/>
                </a:lnTo>
                <a:lnTo>
                  <a:pt x="101" y="3175"/>
                </a:lnTo>
                <a:lnTo>
                  <a:pt x="75" y="3163"/>
                </a:lnTo>
                <a:lnTo>
                  <a:pt x="52" y="3146"/>
                </a:lnTo>
                <a:lnTo>
                  <a:pt x="33" y="3125"/>
                </a:lnTo>
                <a:lnTo>
                  <a:pt x="18" y="3101"/>
                </a:lnTo>
                <a:lnTo>
                  <a:pt x="7" y="3075"/>
                </a:lnTo>
                <a:lnTo>
                  <a:pt x="1" y="3047"/>
                </a:lnTo>
                <a:lnTo>
                  <a:pt x="0" y="3019"/>
                </a:lnTo>
                <a:lnTo>
                  <a:pt x="5" y="2991"/>
                </a:lnTo>
                <a:lnTo>
                  <a:pt x="240" y="2049"/>
                </a:lnTo>
                <a:lnTo>
                  <a:pt x="247" y="2028"/>
                </a:lnTo>
                <a:lnTo>
                  <a:pt x="256" y="2009"/>
                </a:lnTo>
                <a:lnTo>
                  <a:pt x="245" y="1970"/>
                </a:lnTo>
                <a:lnTo>
                  <a:pt x="238" y="1931"/>
                </a:lnTo>
                <a:lnTo>
                  <a:pt x="236" y="1890"/>
                </a:lnTo>
                <a:lnTo>
                  <a:pt x="236" y="350"/>
                </a:lnTo>
                <a:lnTo>
                  <a:pt x="239" y="302"/>
                </a:lnTo>
                <a:lnTo>
                  <a:pt x="248" y="256"/>
                </a:lnTo>
                <a:lnTo>
                  <a:pt x="263" y="214"/>
                </a:lnTo>
                <a:lnTo>
                  <a:pt x="283" y="173"/>
                </a:lnTo>
                <a:lnTo>
                  <a:pt x="308" y="136"/>
                </a:lnTo>
                <a:lnTo>
                  <a:pt x="338" y="103"/>
                </a:lnTo>
                <a:lnTo>
                  <a:pt x="372" y="73"/>
                </a:lnTo>
                <a:lnTo>
                  <a:pt x="409" y="48"/>
                </a:lnTo>
                <a:lnTo>
                  <a:pt x="450" y="27"/>
                </a:lnTo>
                <a:lnTo>
                  <a:pt x="493" y="13"/>
                </a:lnTo>
                <a:lnTo>
                  <a:pt x="538" y="3"/>
                </a:lnTo>
                <a:lnTo>
                  <a:pt x="585" y="0"/>
                </a:lnTo>
                <a:close/>
              </a:path>
            </a:pathLst>
          </a:custGeom>
          <a:solidFill>
            <a:srgbClr val="57C4C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2A1CCB-81AE-4FD4-AD00-F95FD9A47162}"/>
              </a:ext>
            </a:extLst>
          </p:cNvPr>
          <p:cNvSpPr txBox="1"/>
          <p:nvPr/>
        </p:nvSpPr>
        <p:spPr>
          <a:xfrm>
            <a:off x="109771" y="1048603"/>
            <a:ext cx="3853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defRPr/>
            </a:pPr>
            <a:r>
              <a:rPr lang="ko-KR" altLang="en-US" sz="60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</a:t>
            </a:r>
            <a:r>
              <a:rPr lang="en-US" altLang="ko-KR" sz="60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..</a:t>
            </a:r>
            <a:endParaRPr lang="ko-KR" altLang="en-US" sz="60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B01D1-6F3F-4A30-B7A1-37185A7BB723}"/>
              </a:ext>
            </a:extLst>
          </p:cNvPr>
          <p:cNvSpPr txBox="1"/>
          <p:nvPr/>
        </p:nvSpPr>
        <p:spPr>
          <a:xfrm>
            <a:off x="1141032" y="3646560"/>
            <a:ext cx="3117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효율적인 동선을 일일이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찾아야하는 번거로움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BDC50F-0000-48F8-AF0C-AAFF3340E925}"/>
              </a:ext>
            </a:extLst>
          </p:cNvPr>
          <p:cNvSpPr txBox="1"/>
          <p:nvPr/>
        </p:nvSpPr>
        <p:spPr>
          <a:xfrm>
            <a:off x="7261819" y="1742304"/>
            <a:ext cx="3344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목적지의 바뀐 날씨 예보를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알기 어려움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53BC0E-2D27-4E66-B5E8-E57E323CCD0B}"/>
              </a:ext>
            </a:extLst>
          </p:cNvPr>
          <p:cNvSpPr txBox="1"/>
          <p:nvPr/>
        </p:nvSpPr>
        <p:spPr>
          <a:xfrm>
            <a:off x="7872646" y="3698760"/>
            <a:ext cx="3799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데이트와 관련된 맛집 정보와 같은 다양한 편의를 얻기가 어려움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BC6B02-C25B-4B59-BC86-04180189E88C}"/>
              </a:ext>
            </a:extLst>
          </p:cNvPr>
          <p:cNvSpPr txBox="1"/>
          <p:nvPr/>
        </p:nvSpPr>
        <p:spPr>
          <a:xfrm>
            <a:off x="1215008" y="140924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E12DC5-9C00-4517-B5CE-1A955297027D}"/>
              </a:ext>
            </a:extLst>
          </p:cNvPr>
          <p:cNvSpPr txBox="1"/>
          <p:nvPr/>
        </p:nvSpPr>
        <p:spPr>
          <a:xfrm>
            <a:off x="-43240" y="6486582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E6ABAF-D72D-42DA-A6DA-20B9EFFF880D}"/>
              </a:ext>
            </a:extLst>
          </p:cNvPr>
          <p:cNvGrpSpPr/>
          <p:nvPr/>
        </p:nvGrpSpPr>
        <p:grpSpPr>
          <a:xfrm rot="10800000">
            <a:off x="5002953" y="1271239"/>
            <a:ext cx="1870667" cy="2656136"/>
            <a:chOff x="1660106" y="2113429"/>
            <a:chExt cx="1942827" cy="2644592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CC4FA1-BB73-450A-A053-997D7FEC01AF}"/>
                </a:ext>
              </a:extLst>
            </p:cNvPr>
            <p:cNvGrpSpPr/>
            <p:nvPr/>
          </p:nvGrpSpPr>
          <p:grpSpPr>
            <a:xfrm>
              <a:off x="1660106" y="2193439"/>
              <a:ext cx="1942827" cy="2564582"/>
              <a:chOff x="1863306" y="2740676"/>
              <a:chExt cx="1354664" cy="1788191"/>
            </a:xfrm>
          </p:grpSpPr>
          <p:sp>
            <p:nvSpPr>
              <p:cNvPr id="39" name="원호 38">
                <a:extLst>
                  <a:ext uri="{FF2B5EF4-FFF2-40B4-BE49-F238E27FC236}">
                    <a16:creationId xmlns:a16="http://schemas.microsoft.com/office/drawing/2014/main" id="{16DE31C7-173F-4F63-BB2F-803DD8ACC652}"/>
                  </a:ext>
                </a:extLst>
              </p:cNvPr>
              <p:cNvSpPr/>
              <p:nvPr/>
            </p:nvSpPr>
            <p:spPr>
              <a:xfrm>
                <a:off x="1863306" y="3209026"/>
                <a:ext cx="1319841" cy="1319841"/>
              </a:xfrm>
              <a:prstGeom prst="arc">
                <a:avLst>
                  <a:gd name="adj1" fmla="val 18835373"/>
                  <a:gd name="adj2" fmla="val 13785061"/>
                </a:avLst>
              </a:prstGeom>
              <a:ln w="482600">
                <a:solidFill>
                  <a:srgbClr val="57C4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0E2A372D-8048-4A4C-A424-1FBBDC201633}"/>
                  </a:ext>
                </a:extLst>
              </p:cNvPr>
              <p:cNvSpPr/>
              <p:nvPr/>
            </p:nvSpPr>
            <p:spPr>
              <a:xfrm>
                <a:off x="1945794" y="3279621"/>
                <a:ext cx="1154865" cy="1154865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1778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화살표: 오각형 32">
                <a:extLst>
                  <a:ext uri="{FF2B5EF4-FFF2-40B4-BE49-F238E27FC236}">
                    <a16:creationId xmlns:a16="http://schemas.microsoft.com/office/drawing/2014/main" id="{366E29D2-604B-40A4-967B-DCE3CA807BB4}"/>
                  </a:ext>
                </a:extLst>
              </p:cNvPr>
              <p:cNvSpPr/>
              <p:nvPr/>
            </p:nvSpPr>
            <p:spPr>
              <a:xfrm rot="18900000">
                <a:off x="1961909" y="2740676"/>
                <a:ext cx="1256061" cy="600228"/>
              </a:xfrm>
              <a:prstGeom prst="homePlate">
                <a:avLst>
                  <a:gd name="adj" fmla="val 50000"/>
                </a:avLst>
              </a:prstGeom>
              <a:solidFill>
                <a:srgbClr val="57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>
                  <a:defRPr/>
                </a:pPr>
                <a:endParaRPr lang="ko-KR" altLang="en-US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3353E0-EFFB-44EE-9065-7757236749F7}"/>
                </a:ext>
              </a:extLst>
            </p:cNvPr>
            <p:cNvSpPr txBox="1"/>
            <p:nvPr/>
          </p:nvSpPr>
          <p:spPr>
            <a:xfrm rot="10800000">
              <a:off x="2819400" y="2118694"/>
              <a:ext cx="495024" cy="364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prstClr val="white"/>
                  </a:solidFill>
                </a:rPr>
                <a:t>02</a:t>
              </a:r>
            </a:p>
          </p:txBody>
        </p:sp>
      </p:grpSp>
      <p:sp>
        <p:nvSpPr>
          <p:cNvPr id="42" name="Freeform 11">
            <a:extLst>
              <a:ext uri="{FF2B5EF4-FFF2-40B4-BE49-F238E27FC236}">
                <a16:creationId xmlns:a16="http://schemas.microsoft.com/office/drawing/2014/main" id="{2D3A5B3C-1522-4482-8A8D-D17331EC0DFF}"/>
              </a:ext>
            </a:extLst>
          </p:cNvPr>
          <p:cNvSpPr>
            <a:spLocks noEditPoints="1"/>
          </p:cNvSpPr>
          <p:nvPr/>
        </p:nvSpPr>
        <p:spPr>
          <a:xfrm>
            <a:off x="5841514" y="1990218"/>
            <a:ext cx="375104" cy="46052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7C4C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srgbClr val="4E5D70"/>
              </a:solidFill>
            </a:endParaRP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C3C1D475-8106-4C4A-BCC7-40D318E45E0C}"/>
              </a:ext>
            </a:extLst>
          </p:cNvPr>
          <p:cNvSpPr/>
          <p:nvPr/>
        </p:nvSpPr>
        <p:spPr>
          <a:xfrm>
            <a:off x="3756237" y="668457"/>
            <a:ext cx="4920761" cy="609011"/>
          </a:xfrm>
          <a:prstGeom prst="flowChartProcess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그치만</a:t>
            </a:r>
            <a:r>
              <a:rPr lang="ko-KR" altLang="en-US" dirty="0"/>
              <a:t> 이런 점이 부족하다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29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8C19C1-55E5-4A16-B81A-B3EB3ADF83F3}"/>
              </a:ext>
            </a:extLst>
          </p:cNvPr>
          <p:cNvSpPr/>
          <p:nvPr/>
        </p:nvSpPr>
        <p:spPr>
          <a:xfrm>
            <a:off x="1036695" y="2418178"/>
            <a:ext cx="10118609" cy="395456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1D482-724D-4DFA-BE82-1B5A38207658}"/>
              </a:ext>
            </a:extLst>
          </p:cNvPr>
          <p:cNvSpPr txBox="1"/>
          <p:nvPr/>
        </p:nvSpPr>
        <p:spPr>
          <a:xfrm>
            <a:off x="2080965" y="483022"/>
            <a:ext cx="8030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rgbClr val="6C9F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이를 모두 갖춘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앱</a:t>
            </a:r>
            <a:r>
              <a:rPr lang="en-US" altLang="ko-KR" sz="4400" b="1" dirty="0">
                <a:solidFill>
                  <a:srgbClr val="6C9F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!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LUNA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를 소개합니다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6C9FCC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6C9FCC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A00D7-A65F-4B9A-ABB8-A67E5B6649B6}"/>
              </a:ext>
            </a:extLst>
          </p:cNvPr>
          <p:cNvSpPr txBox="1"/>
          <p:nvPr/>
        </p:nvSpPr>
        <p:spPr>
          <a:xfrm>
            <a:off x="4556891" y="3261526"/>
            <a:ext cx="5111731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‘</a:t>
            </a:r>
            <a:r>
              <a:rPr lang="en-US" altLang="ko-KR" sz="3200" b="1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LUNA’</a:t>
            </a:r>
            <a:r>
              <a:rPr lang="ko-KR" altLang="en-US" sz="32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는 라틴어로 </a:t>
            </a:r>
            <a:r>
              <a:rPr lang="en-US" altLang="ko-KR" sz="32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‘</a:t>
            </a:r>
            <a:r>
              <a:rPr lang="ko-KR" altLang="en-US" sz="32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달</a:t>
            </a:r>
            <a:r>
              <a:rPr lang="en-US" altLang="ko-KR" sz="32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2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이라는 뜻으로</a:t>
            </a:r>
            <a:r>
              <a:rPr lang="en-US" altLang="ko-KR" sz="32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</a:t>
            </a:r>
            <a:r>
              <a:rPr lang="ko-KR" altLang="en-US" sz="32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endParaRPr lang="en-US" altLang="ko-KR" sz="3200" dirty="0">
              <a:solidFill>
                <a:srgbClr val="2F55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kumimoji="0" lang="ko-KR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연인과 사랑을 달 아래에서 속삭인다</a:t>
            </a: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r>
              <a:rPr kumimoji="0" lang="ko-KR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는</a:t>
            </a:r>
            <a:r>
              <a:rPr kumimoji="0" lang="ko-KR" altLang="en-US" sz="3200" i="0" u="none" strike="noStrike" kern="1200" cap="none" spc="0" normalizeH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endParaRPr kumimoji="0" lang="en-US" altLang="ko-KR" sz="3200" i="0" u="none" strike="noStrike" kern="1200" cap="none" spc="0" normalizeH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i="0" u="none" strike="noStrike" kern="1200" cap="none" spc="0" normalizeH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문구에서 영감을 얻어서 채택했습니다</a:t>
            </a:r>
            <a:r>
              <a:rPr kumimoji="0" lang="en-US" altLang="ko-KR" sz="3200" i="0" u="none" strike="noStrike" kern="1200" cap="none" spc="0" normalizeH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FEF6D5-8995-4467-B075-1CC9C3662655}"/>
              </a:ext>
            </a:extLst>
          </p:cNvPr>
          <p:cNvSpPr txBox="1"/>
          <p:nvPr/>
        </p:nvSpPr>
        <p:spPr>
          <a:xfrm>
            <a:off x="-33614" y="6451223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앱 이름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)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8A9D42-595E-4F29-8810-6D1B1D77E49C}"/>
              </a:ext>
            </a:extLst>
          </p:cNvPr>
          <p:cNvCxnSpPr>
            <a:cxnSpLocks/>
          </p:cNvCxnSpPr>
          <p:nvPr/>
        </p:nvCxnSpPr>
        <p:spPr>
          <a:xfrm>
            <a:off x="0" y="1687671"/>
            <a:ext cx="5892800" cy="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D29DF3-435F-4BA0-BF33-F08D0A6B54C2}"/>
              </a:ext>
            </a:extLst>
          </p:cNvPr>
          <p:cNvCxnSpPr>
            <a:cxnSpLocks/>
          </p:cNvCxnSpPr>
          <p:nvPr/>
        </p:nvCxnSpPr>
        <p:spPr>
          <a:xfrm>
            <a:off x="-33614" y="1801513"/>
            <a:ext cx="8636000" cy="0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309F3C-BC11-43E6-90E0-7C27C8FCDFDF}"/>
              </a:ext>
            </a:extLst>
          </p:cNvPr>
          <p:cNvSpPr txBox="1"/>
          <p:nvPr/>
        </p:nvSpPr>
        <p:spPr>
          <a:xfrm>
            <a:off x="2201645" y="5379608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F55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△앱 아이콘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0DA4306-9F52-468E-B5FF-B82B07213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81" y="3502175"/>
            <a:ext cx="1701224" cy="1740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F592EE-5D53-4238-A1E2-EC2847340441}"/>
              </a:ext>
            </a:extLst>
          </p:cNvPr>
          <p:cNvSpPr txBox="1"/>
          <p:nvPr/>
        </p:nvSpPr>
        <p:spPr>
          <a:xfrm>
            <a:off x="-43240" y="6486582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/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01. </a:t>
            </a:r>
            <a:r>
              <a:rPr lang="en-US" altLang="ko-KR" sz="1400" b="1" dirty="0">
                <a:solidFill>
                  <a:srgbClr val="2F5597"/>
                </a:solidFill>
                <a:latin typeface="+mj-lt"/>
                <a:ea typeface="나눔바른펜" panose="020B0503000000000000" pitchFamily="50" charset="-127"/>
                <a:cs typeface="조선일보명조" panose="02030304000000000000" pitchFamily="18" charset="-127"/>
              </a:rPr>
              <a:t>LUNA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에</a:t>
            </a:r>
            <a:r>
              <a:rPr lang="en-US" altLang="ko-KR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대하여</a:t>
            </a: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43BEB34E-9344-4B97-A4D7-61A04AA905E3}"/>
              </a:ext>
            </a:extLst>
          </p:cNvPr>
          <p:cNvSpPr/>
          <p:nvPr/>
        </p:nvSpPr>
        <p:spPr>
          <a:xfrm>
            <a:off x="3037593" y="1288461"/>
            <a:ext cx="6654730" cy="921666"/>
          </a:xfrm>
          <a:prstGeom prst="flowChartProcess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그래서 이 </a:t>
            </a:r>
            <a:r>
              <a:rPr lang="en-US" altLang="ko-KR" dirty="0"/>
              <a:t>5</a:t>
            </a:r>
            <a:r>
              <a:rPr lang="ko-KR" altLang="en-US" dirty="0"/>
              <a:t>슬라이드의 장점과 </a:t>
            </a:r>
            <a:r>
              <a:rPr lang="en-US" altLang="ko-KR" dirty="0"/>
              <a:t>6</a:t>
            </a:r>
            <a:r>
              <a:rPr lang="ko-KR" altLang="en-US" dirty="0"/>
              <a:t>슬라이드의 필요한 점을 갖춘 </a:t>
            </a:r>
            <a:r>
              <a:rPr lang="ko-KR" altLang="en-US" dirty="0" err="1"/>
              <a:t>루나를</a:t>
            </a:r>
            <a:r>
              <a:rPr lang="ko-KR" altLang="en-US" dirty="0"/>
              <a:t> 개발하게 되었다 는 스토리로 전개하면 될 듯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38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D6144AC3-5152-438B-BC41-4B947142A83D}"/>
              </a:ext>
            </a:extLst>
          </p:cNvPr>
          <p:cNvSpPr/>
          <p:nvPr/>
        </p:nvSpPr>
        <p:spPr>
          <a:xfrm>
            <a:off x="300536" y="193412"/>
            <a:ext cx="1942150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모습   </a:t>
            </a:r>
            <a:endParaRPr lang="ko-KR" altLang="en-US" b="1" i="1" kern="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0FEEA-78DE-45A5-A34D-251FEE2E6C2B}"/>
              </a:ext>
            </a:extLst>
          </p:cNvPr>
          <p:cNvSpPr txBox="1"/>
          <p:nvPr/>
        </p:nvSpPr>
        <p:spPr>
          <a:xfrm>
            <a:off x="4908177" y="2133204"/>
            <a:ext cx="460414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감성 넘치는 메인 화면</a:t>
            </a:r>
            <a:endParaRPr lang="en-US" altLang="ko-KR" sz="32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32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D</a:t>
            </a:r>
            <a:r>
              <a:rPr lang="ko-KR" altLang="en-US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DAY</a:t>
            </a:r>
            <a:r>
              <a:rPr lang="ko-KR" altLang="en-US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기능 </a:t>
            </a:r>
            <a:endParaRPr lang="en-US" altLang="ko-KR" sz="32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32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연인들을 위한 앱</a:t>
            </a:r>
            <a:endParaRPr lang="en-US" altLang="ko-KR" sz="32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32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3200" b="1" dirty="0">
                <a:solidFill>
                  <a:srgbClr val="2F559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함께한 추억을 기록해보세요</a:t>
            </a:r>
            <a:endParaRPr lang="en-US" altLang="ko-KR" sz="3200" b="1" dirty="0">
              <a:solidFill>
                <a:srgbClr val="2F559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464743-E9FA-4E8E-8072-413B72FE53AE}"/>
              </a:ext>
            </a:extLst>
          </p:cNvPr>
          <p:cNvGrpSpPr/>
          <p:nvPr/>
        </p:nvGrpSpPr>
        <p:grpSpPr>
          <a:xfrm rot="21362316">
            <a:off x="1176056" y="1310798"/>
            <a:ext cx="3310885" cy="5439334"/>
            <a:chOff x="1138955" y="1376107"/>
            <a:chExt cx="3330284" cy="5324048"/>
          </a:xfrm>
          <a:effectLst/>
        </p:grpSpPr>
        <p:pic>
          <p:nvPicPr>
            <p:cNvPr id="3" name="그림 2" descr="텍스트, 자연, 밤하늘이(가) 표시된 사진&#10;&#10;자동 생성된 설명">
              <a:extLst>
                <a:ext uri="{FF2B5EF4-FFF2-40B4-BE49-F238E27FC236}">
                  <a16:creationId xmlns:a16="http://schemas.microsoft.com/office/drawing/2014/main" id="{6ACFC233-33A1-468B-964C-BFDBEBF4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566" y="1546611"/>
              <a:ext cx="2531913" cy="48940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/>
            </a:sp3d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989535-69F0-46C1-B8D9-157DAC27F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65" t="1139" r="29187"/>
            <a:stretch/>
          </p:blipFill>
          <p:spPr>
            <a:xfrm>
              <a:off x="1138955" y="1376107"/>
              <a:ext cx="3330284" cy="53240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B3A8A1-DD3F-4D21-AD6D-B5849E33E32B}"/>
              </a:ext>
            </a:extLst>
          </p:cNvPr>
          <p:cNvSpPr txBox="1"/>
          <p:nvPr/>
        </p:nvSpPr>
        <p:spPr>
          <a:xfrm rot="21335362">
            <a:off x="2272016" y="4286610"/>
            <a:ext cx="1118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 – 100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2021.06.28</a:t>
            </a:r>
            <a:endParaRPr lang="ko-KR" altLang="en-US" sz="1600" b="1" dirty="0">
              <a:solidFill>
                <a:srgbClr val="FFFF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C57AF-5EBE-4341-B34F-2CEC7D645D2A}"/>
              </a:ext>
            </a:extLst>
          </p:cNvPr>
          <p:cNvSpPr txBox="1"/>
          <p:nvPr/>
        </p:nvSpPr>
        <p:spPr>
          <a:xfrm>
            <a:off x="1570656" y="161141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7E7D3D89-3CCF-4E32-8529-518976CC2812}"/>
              </a:ext>
            </a:extLst>
          </p:cNvPr>
          <p:cNvSpPr/>
          <p:nvPr/>
        </p:nvSpPr>
        <p:spPr>
          <a:xfrm>
            <a:off x="4120107" y="891897"/>
            <a:ext cx="4920761" cy="609011"/>
          </a:xfrm>
          <a:prstGeom prst="flowChartProcess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화면은 앱 </a:t>
            </a:r>
            <a:r>
              <a:rPr lang="ko-KR" altLang="en-US" dirty="0" err="1"/>
              <a:t>디자인되는대로</a:t>
            </a:r>
            <a:r>
              <a:rPr lang="ko-KR" altLang="en-US" dirty="0"/>
              <a:t> 변경가능</a:t>
            </a:r>
            <a:endParaRPr lang="en-US" altLang="ko-KR" dirty="0"/>
          </a:p>
          <a:p>
            <a:pPr algn="ctr"/>
            <a:r>
              <a:rPr lang="ko-KR" altLang="en-US" dirty="0"/>
              <a:t>함께 기록은 연동되는 뉘앙스라 지움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143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82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 dirty="0">
              <a:solidFill>
                <a:prstClr val="white">
                  <a:lumMod val="50000"/>
                </a:prstClr>
              </a:solidFill>
              <a:ea typeface="문체부 쓰기 흘림체" panose="02030609000101010101" pitchFamily="17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51125B-3B74-49A6-9429-6F3D7E7FE451}"/>
              </a:ext>
            </a:extLst>
          </p:cNvPr>
          <p:cNvGrpSpPr/>
          <p:nvPr/>
        </p:nvGrpSpPr>
        <p:grpSpPr>
          <a:xfrm>
            <a:off x="4348848" y="2530809"/>
            <a:ext cx="2856961" cy="2059855"/>
            <a:chOff x="4520771" y="2784097"/>
            <a:chExt cx="2856961" cy="205985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7B3B6FD-E326-43BC-A8B0-BBA58DBF94EE}"/>
                </a:ext>
              </a:extLst>
            </p:cNvPr>
            <p:cNvGrpSpPr/>
            <p:nvPr/>
          </p:nvGrpSpPr>
          <p:grpSpPr>
            <a:xfrm>
              <a:off x="4520771" y="2784097"/>
              <a:ext cx="2856961" cy="2059855"/>
              <a:chOff x="5949914" y="3764633"/>
              <a:chExt cx="2287492" cy="1649270"/>
            </a:xfrm>
          </p:grpSpPr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54CE3D28-1AEC-4637-88D9-907CDF728281}"/>
                  </a:ext>
                </a:extLst>
              </p:cNvPr>
              <p:cNvSpPr/>
              <p:nvPr/>
            </p:nvSpPr>
            <p:spPr>
              <a:xfrm rot="18900000">
                <a:off x="5949914" y="3966274"/>
                <a:ext cx="1461536" cy="848635"/>
              </a:xfrm>
              <a:prstGeom prst="parallelogram">
                <a:avLst>
                  <a:gd name="adj" fmla="val 57936"/>
                </a:avLst>
              </a:prstGeom>
              <a:solidFill>
                <a:srgbClr val="2F5597"/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B6FC4674-8E4D-445D-B0E4-1D7B6043565E}"/>
                  </a:ext>
                </a:extLst>
              </p:cNvPr>
              <p:cNvSpPr/>
              <p:nvPr/>
            </p:nvSpPr>
            <p:spPr>
              <a:xfrm rot="900000" flipV="1">
                <a:off x="6775870" y="3764633"/>
                <a:ext cx="1461536" cy="848635"/>
              </a:xfrm>
              <a:prstGeom prst="parallelogram">
                <a:avLst>
                  <a:gd name="adj" fmla="val 57936"/>
                </a:avLst>
              </a:prstGeom>
              <a:solidFill>
                <a:srgbClr val="CCCCFF"/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C20455F7-9303-4E7D-833E-614DF4D03DFD}"/>
                  </a:ext>
                </a:extLst>
              </p:cNvPr>
              <p:cNvSpPr/>
              <p:nvPr/>
            </p:nvSpPr>
            <p:spPr>
              <a:xfrm rot="18900000" flipV="1">
                <a:off x="6570698" y="4565268"/>
                <a:ext cx="1461536" cy="848635"/>
              </a:xfrm>
              <a:prstGeom prst="parallelogram">
                <a:avLst>
                  <a:gd name="adj" fmla="val 57936"/>
                </a:avLst>
              </a:prstGeom>
              <a:solidFill>
                <a:srgbClr val="9999FF"/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D966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7F52AC-0B81-4DE8-A158-AFB5508864BD}"/>
                </a:ext>
              </a:extLst>
            </p:cNvPr>
            <p:cNvSpPr txBox="1"/>
            <p:nvPr/>
          </p:nvSpPr>
          <p:spPr>
            <a:xfrm>
              <a:off x="5895402" y="2823535"/>
              <a:ext cx="1180901" cy="769441"/>
            </a:xfrm>
            <a:prstGeom prst="rect">
              <a:avLst/>
            </a:prstGeom>
            <a:noFill/>
            <a:scene3d>
              <a:camera prst="perspectiveRelaxedModerately">
                <a:rot lat="19014545" lon="19219125" rev="1103873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b="1" dirty="0">
                  <a:solidFill>
                    <a:prstClr val="white"/>
                  </a:solidFill>
                </a:rPr>
                <a:t>02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63C2D-576D-4268-BD90-DBC84FC00887}"/>
                </a:ext>
              </a:extLst>
            </p:cNvPr>
            <p:cNvSpPr txBox="1"/>
            <p:nvPr/>
          </p:nvSpPr>
          <p:spPr>
            <a:xfrm>
              <a:off x="5547626" y="3938768"/>
              <a:ext cx="1180901" cy="769441"/>
            </a:xfrm>
            <a:prstGeom prst="rect">
              <a:avLst/>
            </a:prstGeom>
            <a:noFill/>
            <a:scene3d>
              <a:camera prst="perspectiveRelaxedModerately">
                <a:rot lat="2074744" lon="19621099" rev="19518161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b="1" dirty="0">
                  <a:solidFill>
                    <a:prstClr val="white"/>
                  </a:solidFill>
                </a:rPr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A01190-434E-4C85-A3D3-6A074CEB5DB9}"/>
                </a:ext>
              </a:extLst>
            </p:cNvPr>
            <p:cNvSpPr txBox="1"/>
            <p:nvPr/>
          </p:nvSpPr>
          <p:spPr>
            <a:xfrm>
              <a:off x="4870232" y="3127853"/>
              <a:ext cx="1180901" cy="769441"/>
            </a:xfrm>
            <a:prstGeom prst="rect">
              <a:avLst/>
            </a:prstGeom>
            <a:noFill/>
            <a:scene3d>
              <a:camera prst="perspectiveRelaxedModerately">
                <a:rot lat="2074744" lon="19621099" rev="1218161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b="1" dirty="0">
                  <a:solidFill>
                    <a:prstClr val="white"/>
                  </a:solidFill>
                </a:rPr>
                <a:t>01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B47638-7C78-4B46-9E27-CA4DAFBFDA86}"/>
              </a:ext>
            </a:extLst>
          </p:cNvPr>
          <p:cNvGrpSpPr/>
          <p:nvPr/>
        </p:nvGrpSpPr>
        <p:grpSpPr>
          <a:xfrm>
            <a:off x="4300735" y="2376333"/>
            <a:ext cx="2845487" cy="2080004"/>
            <a:chOff x="4569850" y="2577755"/>
            <a:chExt cx="2845487" cy="2080004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2B0AB4B3-1789-402F-B2DA-89E6F6AA0479}"/>
                </a:ext>
              </a:extLst>
            </p:cNvPr>
            <p:cNvSpPr/>
            <p:nvPr/>
          </p:nvSpPr>
          <p:spPr>
            <a:xfrm rot="18900000">
              <a:off x="4569850" y="2849742"/>
              <a:ext cx="1825384" cy="1059902"/>
            </a:xfrm>
            <a:prstGeom prst="parallelogram">
              <a:avLst>
                <a:gd name="adj" fmla="val 57936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703C3D2A-56E7-4742-B68D-4D7E208F127F}"/>
                </a:ext>
              </a:extLst>
            </p:cNvPr>
            <p:cNvSpPr/>
            <p:nvPr/>
          </p:nvSpPr>
          <p:spPr>
            <a:xfrm rot="900000" flipV="1">
              <a:off x="5589953" y="2577755"/>
              <a:ext cx="1825384" cy="1059902"/>
            </a:xfrm>
            <a:prstGeom prst="parallelogram">
              <a:avLst>
                <a:gd name="adj" fmla="val 57936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7456E02A-B1ED-46B9-AB06-9C629D46CF40}"/>
                </a:ext>
              </a:extLst>
            </p:cNvPr>
            <p:cNvSpPr/>
            <p:nvPr/>
          </p:nvSpPr>
          <p:spPr>
            <a:xfrm rot="18900000" flipV="1">
              <a:off x="5316340" y="3597857"/>
              <a:ext cx="1825384" cy="1059902"/>
            </a:xfrm>
            <a:prstGeom prst="parallelogram">
              <a:avLst>
                <a:gd name="adj" fmla="val 57936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5C1F5B-9A83-4452-83C5-EC72FD2EE152}"/>
              </a:ext>
            </a:extLst>
          </p:cNvPr>
          <p:cNvCxnSpPr>
            <a:cxnSpLocks/>
          </p:cNvCxnSpPr>
          <p:nvPr/>
        </p:nvCxnSpPr>
        <p:spPr>
          <a:xfrm>
            <a:off x="6671059" y="4394106"/>
            <a:ext cx="640813" cy="50636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AB47A-AF7B-4CC5-84D4-F0F5DD0656DF}"/>
              </a:ext>
            </a:extLst>
          </p:cNvPr>
          <p:cNvSpPr/>
          <p:nvPr/>
        </p:nvSpPr>
        <p:spPr>
          <a:xfrm>
            <a:off x="7719358" y="4702481"/>
            <a:ext cx="4369973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 오늘은 뭐 먹지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더 이상 힘들게 검색하고 다니지 마세요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!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좋아하는 음식 종류를 미리 알려주면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LUNA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자동으로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맛집 정보를 카드 형태로 알려줍니다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8E5097-A75E-4584-BB75-1FAE4161F31A}"/>
              </a:ext>
            </a:extLst>
          </p:cNvPr>
          <p:cNvCxnSpPr>
            <a:cxnSpLocks/>
          </p:cNvCxnSpPr>
          <p:nvPr/>
        </p:nvCxnSpPr>
        <p:spPr>
          <a:xfrm flipV="1">
            <a:off x="6915003" y="1994914"/>
            <a:ext cx="715205" cy="59516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20E519-0AF4-4BF2-B1E8-5F8A1704A267}"/>
              </a:ext>
            </a:extLst>
          </p:cNvPr>
          <p:cNvSpPr/>
          <p:nvPr/>
        </p:nvSpPr>
        <p:spPr>
          <a:xfrm>
            <a:off x="8013036" y="1479022"/>
            <a:ext cx="2788263" cy="143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오늘 우산을 가져가야 하나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더 이상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고민하지 마세요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약속 장소의 날씨를 자동으로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시간 전에 알림으로 알려줘요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C6BC79A-2BBA-4D40-BCFC-584AF3F4B941}"/>
              </a:ext>
            </a:extLst>
          </p:cNvPr>
          <p:cNvCxnSpPr>
            <a:cxnSpLocks/>
          </p:cNvCxnSpPr>
          <p:nvPr/>
        </p:nvCxnSpPr>
        <p:spPr>
          <a:xfrm flipH="1">
            <a:off x="3397407" y="3551725"/>
            <a:ext cx="1091151" cy="96890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51D49B-1F34-49FC-AFE9-6B407A50BE3B}"/>
              </a:ext>
            </a:extLst>
          </p:cNvPr>
          <p:cNvSpPr/>
          <p:nvPr/>
        </p:nvSpPr>
        <p:spPr>
          <a:xfrm>
            <a:off x="388998" y="3981865"/>
            <a:ext cx="3742447" cy="107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오늘 데이트 일정 순서는 어때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데이트 장소를 순서대로 입력하면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지도에 동선과 거리를 자동으로 표시해줍니다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570D8CC7-01F4-4800-BC9C-AEEDAA40311C}"/>
              </a:ext>
            </a:extLst>
          </p:cNvPr>
          <p:cNvSpPr>
            <a:spLocks/>
          </p:cNvSpPr>
          <p:nvPr/>
        </p:nvSpPr>
        <p:spPr bwMode="auto">
          <a:xfrm>
            <a:off x="7719358" y="1558613"/>
            <a:ext cx="293678" cy="387563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D67F1BE8-5CF4-4A15-AA86-3D406AC51B65}"/>
              </a:ext>
            </a:extLst>
          </p:cNvPr>
          <p:cNvSpPr>
            <a:spLocks noEditPoints="1"/>
          </p:cNvSpPr>
          <p:nvPr/>
        </p:nvSpPr>
        <p:spPr bwMode="auto">
          <a:xfrm>
            <a:off x="7437512" y="4801923"/>
            <a:ext cx="235073" cy="39537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75E71353-1E72-4570-90D1-B5A03A98077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88543" y="4036180"/>
            <a:ext cx="357572" cy="31702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14400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1CD6EA90-7483-48EB-B10F-3F2EF7DD2919}"/>
              </a:ext>
            </a:extLst>
          </p:cNvPr>
          <p:cNvSpPr/>
          <p:nvPr/>
        </p:nvSpPr>
        <p:spPr>
          <a:xfrm>
            <a:off x="308414" y="169487"/>
            <a:ext cx="2585615" cy="443620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하나로 해결하세요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123A99-4028-48C9-9A20-48B37B99F1E6}"/>
              </a:ext>
            </a:extLst>
          </p:cNvPr>
          <p:cNvSpPr txBox="1"/>
          <p:nvPr/>
        </p:nvSpPr>
        <p:spPr>
          <a:xfrm>
            <a:off x="1374089" y="188828"/>
            <a:ext cx="917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stral" panose="03090702030407020403" pitchFamily="66" charset="0"/>
                <a:ea typeface="+mj-ea"/>
                <a:cs typeface="Arabic Typesetting" panose="020B0604020202020204" pitchFamily="66" charset="-78"/>
              </a:rPr>
              <a:t>LUNA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stral" panose="03090702030407020403" pitchFamily="66" charset="0"/>
              <a:ea typeface="+mj-ea"/>
              <a:cs typeface="Arabic Typesetting" panose="020B0604020202020204" pitchFamily="66" charset="-78"/>
            </a:endParaRP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A1E4A80B-4463-440C-8B93-3E38B700F58A}"/>
              </a:ext>
            </a:extLst>
          </p:cNvPr>
          <p:cNvSpPr/>
          <p:nvPr/>
        </p:nvSpPr>
        <p:spPr>
          <a:xfrm>
            <a:off x="2741693" y="997256"/>
            <a:ext cx="4920761" cy="609011"/>
          </a:xfrm>
          <a:prstGeom prst="flowChartProcess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기능 간단 소개하고 이제 자세히 설명한다면서 다음 챕터로 넘어가면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49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10826</TotalTime>
  <Words>2173</Words>
  <Application>Microsoft Office PowerPoint</Application>
  <PresentationFormat>와이드스크린</PresentationFormat>
  <Paragraphs>579</Paragraphs>
  <Slides>42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61" baseType="lpstr">
      <vt:lpstr>Calibri</vt:lpstr>
      <vt:lpstr>Arial</vt:lpstr>
      <vt:lpstr>포천 막걸리체</vt:lpstr>
      <vt:lpstr>나눔손글씨 펜</vt:lpstr>
      <vt:lpstr>Arial Narrow</vt:lpstr>
      <vt:lpstr>나눔바른펜</vt:lpstr>
      <vt:lpstr>Cambria Math</vt:lpstr>
      <vt:lpstr>나눔고딕</vt:lpstr>
      <vt:lpstr>Script MT Bold</vt:lpstr>
      <vt:lpstr>210 만화가게 B</vt:lpstr>
      <vt:lpstr>나눔손글씨 붓</vt:lpstr>
      <vt:lpstr>맑은 고딕</vt:lpstr>
      <vt:lpstr>휴먼편지체</vt:lpstr>
      <vt:lpstr>나눔고딕 Light</vt:lpstr>
      <vt:lpstr>Wingdings</vt:lpstr>
      <vt:lpstr>Calibri Light</vt:lpstr>
      <vt:lpstr>Mistral</vt:lpstr>
      <vt:lpstr>Office 테마</vt:lpstr>
      <vt:lpstr>1_Office 테마</vt:lpstr>
      <vt:lpstr>   LUNA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김세민</dc:creator>
  <cp:lastModifiedBy>김세민</cp:lastModifiedBy>
  <cp:revision>223</cp:revision>
  <dcterms:created xsi:type="dcterms:W3CDTF">2021-07-15T15:00:28Z</dcterms:created>
  <dcterms:modified xsi:type="dcterms:W3CDTF">2021-08-28T15:16:51Z</dcterms:modified>
  <cp:contentStatus/>
</cp:coreProperties>
</file>